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77" r:id="rId11"/>
    <p:sldId id="268" r:id="rId12"/>
    <p:sldId id="292" r:id="rId13"/>
    <p:sldId id="306" r:id="rId14"/>
    <p:sldId id="307" r:id="rId15"/>
    <p:sldId id="309" r:id="rId16"/>
    <p:sldId id="310" r:id="rId17"/>
    <p:sldId id="311" r:id="rId18"/>
    <p:sldId id="312" r:id="rId19"/>
    <p:sldId id="313" r:id="rId20"/>
    <p:sldId id="314" r:id="rId21"/>
    <p:sldId id="288" r:id="rId22"/>
    <p:sldId id="315" r:id="rId23"/>
    <p:sldId id="316" r:id="rId24"/>
    <p:sldId id="317" r:id="rId25"/>
    <p:sldId id="318" r:id="rId26"/>
    <p:sldId id="319" r:id="rId27"/>
    <p:sldId id="395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269" r:id="rId37"/>
    <p:sldId id="270" r:id="rId38"/>
    <p:sldId id="278" r:id="rId39"/>
    <p:sldId id="273" r:id="rId40"/>
    <p:sldId id="279" r:id="rId41"/>
    <p:sldId id="280" r:id="rId42"/>
    <p:sldId id="394" r:id="rId43"/>
    <p:sldId id="271" r:id="rId44"/>
    <p:sldId id="289" r:id="rId45"/>
    <p:sldId id="290" r:id="rId46"/>
    <p:sldId id="291" r:id="rId47"/>
    <p:sldId id="272" r:id="rId48"/>
    <p:sldId id="302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folHlink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folHlink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folHlink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folHlink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fol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fol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fol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fol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fol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0" autoAdjust="0"/>
    <p:restoredTop sz="90929"/>
  </p:normalViewPr>
  <p:slideViewPr>
    <p:cSldViewPr>
      <p:cViewPr>
        <p:scale>
          <a:sx n="75" d="100"/>
          <a:sy n="75" d="100"/>
        </p:scale>
        <p:origin x="-12" y="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defRPr>
            </a:lvl1pPr>
          </a:lstStyle>
          <a:p>
            <a:fld id="{C3EE6949-5654-41BD-9CC3-1C4F7E13F0B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08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4C1EE6-5F80-4E04-BEB8-E3A1F34A729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92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E659C-CBCF-4069-A062-52BE1024FF85}" type="slidenum">
              <a:rPr lang="en-US"/>
              <a:pPr/>
              <a:t>8</a:t>
            </a:fld>
            <a:endParaRPr lang="en-US"/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Front 6 are always the same regardless to formation.  Spurs and DB’s may adjust depending on formation.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016470-C5B4-4DAB-BD9F-5C60611C698A}" type="slidenum">
              <a:rPr lang="en-US"/>
              <a:pPr/>
              <a:t>9</a:t>
            </a:fld>
            <a:endParaRPr lang="en-US"/>
          </a:p>
        </p:txBody>
      </p:sp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Left Spur 2x2</a:t>
            </a:r>
          </a:p>
          <a:p>
            <a:r>
              <a:rPr lang="en-US"/>
              <a:t>Right Spur base alignment is inside leverage @ 4 yards but will change according to split of #2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A0BF5B-606B-4BC8-8852-83916AF6B73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F6C3A-547E-4BC0-856D-A0908970E84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753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19615-3B62-4E28-AD90-447E49790D5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727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F14F2B-1DD9-4482-A68F-1FDE1D19399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502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FD0B71-ADB2-42D3-875E-4B9441ADEAE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279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8B70069-413E-48D4-82B0-254BCE56920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625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0A25D-AA07-4669-89C7-6E631045A7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062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B53D0-0091-4B5C-A629-10DC3DEF08F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469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6F996-05C9-457E-A582-BD93D678BD2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313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498D5-5E3C-45CB-8A8C-2456AF6122E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329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B6E7E-5A5C-443D-855E-43B7453BBC7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925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D32E8-7DC9-4560-9D45-796A2FABE7C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487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7CEBD-F0DB-490B-B5BD-E91F9A8FF6E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735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69124-6999-4F6A-AB4D-EBEC8AC9467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708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A172837D-43D8-49BA-9625-04E70C910B7D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839200" cy="1143000"/>
          </a:xfrm>
        </p:spPr>
        <p:txBody>
          <a:bodyPr/>
          <a:lstStyle/>
          <a:p>
            <a:r>
              <a:rPr lang="en-US" sz="5400">
                <a:solidFill>
                  <a:schemeClr val="folHlink"/>
                </a:solidFill>
                <a:latin typeface="Impact" pitchFamily="34" charset="0"/>
              </a:rPr>
              <a:t>INSTALLING THE 3-3-5 DEFENSE AT THE HIGH SCHOOL LEVEL</a:t>
            </a:r>
          </a:p>
        </p:txBody>
      </p:sp>
      <p:pic>
        <p:nvPicPr>
          <p:cNvPr id="28678" name="Picture 6" descr="C:\Documents and Settings\David J. Brown\My Documents\Websites\fantasyfootballhelmets\yellow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2011363" cy="1493838"/>
          </a:xfrm>
          <a:prstGeom prst="rect">
            <a:avLst/>
          </a:prstGeom>
          <a:noFill/>
          <a:ln w="3175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05200" y="4648200"/>
            <a:ext cx="4648200" cy="20574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chemeClr val="folHlink"/>
                </a:solidFill>
                <a:latin typeface="Arial" charset="0"/>
              </a:rPr>
              <a:t>DAVID BROWN</a:t>
            </a: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chemeClr val="folHlink"/>
                </a:solidFill>
                <a:latin typeface="Arial" charset="0"/>
              </a:rPr>
              <a:t>HEAD FOOTBALL COACH</a:t>
            </a: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chemeClr val="folHlink"/>
                </a:solidFill>
                <a:latin typeface="Arial" charset="0"/>
              </a:rPr>
              <a:t>NOTRE DAME HIGH SCHOOL</a:t>
            </a: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chemeClr val="folHlink"/>
                </a:solidFill>
                <a:latin typeface="Arial" charset="0"/>
              </a:rPr>
              <a:t>EASTON, PA</a:t>
            </a: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chemeClr val="folHlink"/>
                </a:solidFill>
                <a:latin typeface="Arial" charset="0"/>
              </a:rPr>
              <a:t>(610) 216-5760</a:t>
            </a:r>
          </a:p>
          <a:p>
            <a:pPr>
              <a:buFont typeface="Wingdings" pitchFamily="2" charset="2"/>
              <a:buNone/>
            </a:pPr>
            <a:r>
              <a:rPr lang="en-US" sz="1600" b="1">
                <a:solidFill>
                  <a:schemeClr val="folHlink"/>
                </a:solidFill>
                <a:latin typeface="Arial" charset="0"/>
              </a:rPr>
              <a:t>ballcoach1@netzero.net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TRIPS</a:t>
            </a:r>
          </a:p>
        </p:txBody>
      </p:sp>
      <p:pic>
        <p:nvPicPr>
          <p:cNvPr id="57348" name="Picture 4" descr="C:\Documents and Settings\David J. Brown\My Documents\Football\Overheads\tr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05800" cy="52578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4267200" y="1219200"/>
            <a:ext cx="685800" cy="5334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3505200" y="2895600"/>
            <a:ext cx="685800" cy="6858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352800" y="2133600"/>
            <a:ext cx="685800" cy="609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2667000" y="1295400"/>
            <a:ext cx="685800" cy="609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1371600" y="3657600"/>
            <a:ext cx="685800" cy="7620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228600" y="2057400"/>
            <a:ext cx="685800" cy="7620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  <p:bldP spid="57351" grpId="0" animBg="1"/>
      <p:bldP spid="57352" grpId="0" animBg="1"/>
      <p:bldP spid="57353" grpId="0" animBg="1"/>
      <p:bldP spid="573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DEFENSIVE LINE AND LINEBACKERS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 sz="2400">
                <a:solidFill>
                  <a:schemeClr val="folHlink"/>
                </a:solidFill>
                <a:latin typeface="Impact" pitchFamily="34" charset="0"/>
              </a:rPr>
              <a:t>BASE COVER 3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419600" y="2133600"/>
            <a:ext cx="2286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5060" name="Oval 4"/>
          <p:cNvSpPr>
            <a:spLocks noChangeArrowheads="1"/>
          </p:cNvSpPr>
          <p:nvPr/>
        </p:nvSpPr>
        <p:spPr bwMode="auto">
          <a:xfrm>
            <a:off x="4800600" y="2133600"/>
            <a:ext cx="228600" cy="228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3276600" y="2133600"/>
            <a:ext cx="228600" cy="228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3657600" y="2133600"/>
            <a:ext cx="228600" cy="228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4038600" y="2133600"/>
            <a:ext cx="228600" cy="228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4419600" y="1600200"/>
            <a:ext cx="228600" cy="228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4419600" y="1905000"/>
            <a:ext cx="228600" cy="228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5105400" y="2133600"/>
            <a:ext cx="228600" cy="228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4419600" y="1295400"/>
            <a:ext cx="228600" cy="228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04800" y="2438400"/>
            <a:ext cx="8839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FF66"/>
                </a:solidFill>
                <a:latin typeface="Times New Roman" charset="0"/>
              </a:rPr>
              <a:t>		</a:t>
            </a:r>
            <a:r>
              <a:rPr lang="en-US" sz="1400" b="1">
                <a:solidFill>
                  <a:srgbClr val="FFFF66"/>
                </a:solidFill>
                <a:latin typeface="Times New Roman" charset="0"/>
              </a:rPr>
              <a:t>	            </a:t>
            </a:r>
            <a:r>
              <a:rPr lang="en-US" sz="1800" b="1">
                <a:solidFill>
                  <a:srgbClr val="FFFF66"/>
                </a:solidFill>
              </a:rPr>
              <a:t>E          N         E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</a:rPr>
              <a:t>		           	         L          M        R</a:t>
            </a:r>
            <a:r>
              <a:rPr lang="en-US" sz="1600" b="1">
                <a:solidFill>
                  <a:srgbClr val="FFFF66"/>
                </a:solidFill>
                <a:latin typeface="Times New Roman" charset="0"/>
              </a:rPr>
              <a:t>                 </a:t>
            </a:r>
          </a:p>
        </p:txBody>
      </p:sp>
      <p:graphicFrame>
        <p:nvGraphicFramePr>
          <p:cNvPr id="45158" name="Group 102"/>
          <p:cNvGraphicFramePr>
            <a:graphicFrameLocks noGrp="1"/>
          </p:cNvGraphicFramePr>
          <p:nvPr>
            <p:ph type="tbl" idx="1"/>
          </p:nvPr>
        </p:nvGraphicFramePr>
        <p:xfrm>
          <a:off x="152400" y="3352800"/>
          <a:ext cx="8763000" cy="3411538"/>
        </p:xfrm>
        <a:graphic>
          <a:graphicData uri="http://schemas.openxmlformats.org/drawingml/2006/table">
            <a:tbl>
              <a:tblPr/>
              <a:tblGrid>
                <a:gridCol w="1514475"/>
                <a:gridCol w="1346200"/>
                <a:gridCol w="1598613"/>
                <a:gridCol w="2614612"/>
                <a:gridCol w="16891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POS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ALIGN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RUN TO-AWAY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</a:rPr>
                        <a:t>PASS RESP.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4 TECH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 GAP – TRAIL/REVERSE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OUTSIDE RUSH 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0 STUFF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A GAP – BACKSIDE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INSIDE RUSH 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4 TECH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 GAP – TRAIL/REVERSE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OUTSIDE RUSH LANE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LOU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STACK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OG-NEAR 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HASH DROP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MIKE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STACK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FB-OG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HOLE DROP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ROB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STACK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OG-NEAR 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FIT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HASH DROP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762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NOSEGUARD PLAY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BASE “STUFF” TECHNIQUE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8763000" cy="4224338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b="1"/>
              <a:t> </a:t>
            </a:r>
            <a:r>
              <a:rPr lang="en-US" sz="1800" b="1" u="sng"/>
              <a:t>Alignment:</a:t>
            </a:r>
            <a:r>
              <a:rPr lang="en-US" sz="1800" b="1"/>
              <a:t>  “0” technique, nose-to-nose on  Center.  Play as tight as possible   	and still be able to key and react. </a:t>
            </a:r>
          </a:p>
          <a:p>
            <a:r>
              <a:rPr lang="en-US" sz="1800" b="1"/>
              <a:t> </a:t>
            </a:r>
          </a:p>
          <a:p>
            <a:pPr>
              <a:buFontTx/>
              <a:buChar char="•"/>
            </a:pPr>
            <a:r>
              <a:rPr lang="en-US" sz="1800" b="1"/>
              <a:t> </a:t>
            </a:r>
            <a:r>
              <a:rPr lang="en-US" sz="1800" b="1" u="sng"/>
              <a:t>KEY:</a:t>
            </a:r>
            <a:r>
              <a:rPr lang="en-US" sz="1800" b="1"/>
              <a:t>   Movement of the Center’s hand.</a:t>
            </a:r>
          </a:p>
          <a:p>
            <a:pPr>
              <a:buFontTx/>
              <a:buChar char="•"/>
            </a:pPr>
            <a:endParaRPr lang="en-US" sz="1800" b="1"/>
          </a:p>
          <a:p>
            <a:pPr>
              <a:buFontTx/>
              <a:buChar char="•"/>
            </a:pPr>
            <a:r>
              <a:rPr lang="en-US" sz="1800" b="1"/>
              <a:t> </a:t>
            </a:r>
            <a:r>
              <a:rPr lang="en-US" sz="1800" b="1" u="sng"/>
              <a:t>Responsibility:</a:t>
            </a:r>
            <a:r>
              <a:rPr lang="en-US" sz="1800" b="1"/>
              <a:t>  Attack Center and STUFF him into backfield and find the 	football.    </a:t>
            </a:r>
          </a:p>
          <a:p>
            <a:r>
              <a:rPr lang="en-US" sz="1800" b="1"/>
              <a:t>    </a:t>
            </a:r>
          </a:p>
          <a:p>
            <a:pPr>
              <a:buFontTx/>
              <a:buChar char="•"/>
            </a:pPr>
            <a:r>
              <a:rPr lang="en-US" sz="1800" b="1"/>
              <a:t> </a:t>
            </a:r>
            <a:r>
              <a:rPr lang="en-US" sz="1800" b="1" u="sng"/>
              <a:t>Coaching Points:</a:t>
            </a:r>
            <a:r>
              <a:rPr lang="en-US" sz="1800" b="1"/>
              <a:t>   </a:t>
            </a:r>
          </a:p>
          <a:p>
            <a:r>
              <a:rPr lang="en-US" sz="1800" b="1"/>
              <a:t>    Hold ground on double team.</a:t>
            </a:r>
          </a:p>
          <a:p>
            <a:r>
              <a:rPr lang="en-US" sz="1800" b="1"/>
              <a:t>    If reached, play cutback.</a:t>
            </a:r>
          </a:p>
          <a:p>
            <a:r>
              <a:rPr lang="en-US" sz="1800" b="1"/>
              <a:t>    Rush passer in proper lane.</a:t>
            </a:r>
          </a:p>
          <a:p>
            <a:r>
              <a:rPr lang="en-US" sz="1800" b="1"/>
              <a:t>    On pass rush, bull rush and look for draw or QB to step up.</a:t>
            </a:r>
          </a:p>
          <a:p>
            <a:r>
              <a:rPr lang="en-US" sz="1800" b="1"/>
              <a:t>    Stay flat on pursuit.</a:t>
            </a:r>
          </a:p>
          <a:p>
            <a:r>
              <a:rPr lang="en-US" sz="1800"/>
              <a:t>   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NOSEGUARD STIMULUS/RESPONSE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BASE BLOCK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734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STUFF CENTER.  Attack Center.  Keep feet moving and stay square.  </a:t>
            </a:r>
          </a:p>
          <a:p>
            <a:r>
              <a:rPr lang="en-US" sz="1800"/>
              <a:t>DO NOT PICK A SIDE.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1142" name="Oval 6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1144" name="Oval 8"/>
          <p:cNvSpPr>
            <a:spLocks noChangeArrowheads="1"/>
          </p:cNvSpPr>
          <p:nvPr/>
        </p:nvSpPr>
        <p:spPr bwMode="auto">
          <a:xfrm>
            <a:off x="48006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3962400" y="4114800"/>
            <a:ext cx="5143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N</a:t>
            </a:r>
          </a:p>
        </p:txBody>
      </p:sp>
      <p:sp>
        <p:nvSpPr>
          <p:cNvPr id="91146" name="Freeform 10"/>
          <p:cNvSpPr>
            <a:spLocks/>
          </p:cNvSpPr>
          <p:nvPr/>
        </p:nvSpPr>
        <p:spPr bwMode="auto">
          <a:xfrm>
            <a:off x="4003675" y="3933825"/>
            <a:ext cx="384175" cy="292100"/>
          </a:xfrm>
          <a:custGeom>
            <a:avLst/>
            <a:gdLst>
              <a:gd name="T0" fmla="*/ 114 w 242"/>
              <a:gd name="T1" fmla="*/ 0 h 185"/>
              <a:gd name="T2" fmla="*/ 75 w 242"/>
              <a:gd name="T3" fmla="*/ 173 h 185"/>
              <a:gd name="T4" fmla="*/ 5 w 242"/>
              <a:gd name="T5" fmla="*/ 173 h 185"/>
              <a:gd name="T6" fmla="*/ 24 w 242"/>
              <a:gd name="T7" fmla="*/ 179 h 185"/>
              <a:gd name="T8" fmla="*/ 69 w 242"/>
              <a:gd name="T9" fmla="*/ 185 h 185"/>
              <a:gd name="T10" fmla="*/ 191 w 242"/>
              <a:gd name="T11" fmla="*/ 173 h 185"/>
              <a:gd name="T12" fmla="*/ 229 w 242"/>
              <a:gd name="T13" fmla="*/ 166 h 185"/>
              <a:gd name="T14" fmla="*/ 82 w 242"/>
              <a:gd name="T15" fmla="*/ 166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" h="185">
                <a:moveTo>
                  <a:pt x="114" y="0"/>
                </a:moveTo>
                <a:cubicBezTo>
                  <a:pt x="125" y="68"/>
                  <a:pt x="163" y="149"/>
                  <a:pt x="75" y="173"/>
                </a:cubicBezTo>
                <a:cubicBezTo>
                  <a:pt x="61" y="170"/>
                  <a:pt x="20" y="158"/>
                  <a:pt x="5" y="173"/>
                </a:cubicBezTo>
                <a:cubicBezTo>
                  <a:pt x="0" y="178"/>
                  <a:pt x="17" y="178"/>
                  <a:pt x="24" y="179"/>
                </a:cubicBezTo>
                <a:cubicBezTo>
                  <a:pt x="39" y="182"/>
                  <a:pt x="54" y="183"/>
                  <a:pt x="69" y="185"/>
                </a:cubicBezTo>
                <a:cubicBezTo>
                  <a:pt x="143" y="180"/>
                  <a:pt x="135" y="182"/>
                  <a:pt x="191" y="173"/>
                </a:cubicBezTo>
                <a:cubicBezTo>
                  <a:pt x="204" y="171"/>
                  <a:pt x="242" y="167"/>
                  <a:pt x="229" y="166"/>
                </a:cubicBezTo>
                <a:cubicBezTo>
                  <a:pt x="180" y="163"/>
                  <a:pt x="131" y="166"/>
                  <a:pt x="82" y="166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1148" name="Freeform 12"/>
          <p:cNvSpPr>
            <a:spLocks/>
          </p:cNvSpPr>
          <p:nvPr/>
        </p:nvSpPr>
        <p:spPr bwMode="auto">
          <a:xfrm>
            <a:off x="2935288" y="3902075"/>
            <a:ext cx="498475" cy="415925"/>
          </a:xfrm>
          <a:custGeom>
            <a:avLst/>
            <a:gdLst>
              <a:gd name="T0" fmla="*/ 193 w 314"/>
              <a:gd name="T1" fmla="*/ 0 h 262"/>
              <a:gd name="T2" fmla="*/ 173 w 314"/>
              <a:gd name="T3" fmla="*/ 224 h 262"/>
              <a:gd name="T4" fmla="*/ 129 w 314"/>
              <a:gd name="T5" fmla="*/ 230 h 262"/>
              <a:gd name="T6" fmla="*/ 7 w 314"/>
              <a:gd name="T7" fmla="*/ 262 h 262"/>
              <a:gd name="T8" fmla="*/ 26 w 314"/>
              <a:gd name="T9" fmla="*/ 256 h 262"/>
              <a:gd name="T10" fmla="*/ 45 w 314"/>
              <a:gd name="T11" fmla="*/ 249 h 262"/>
              <a:gd name="T12" fmla="*/ 65 w 314"/>
              <a:gd name="T13" fmla="*/ 243 h 262"/>
              <a:gd name="T14" fmla="*/ 116 w 314"/>
              <a:gd name="T15" fmla="*/ 230 h 262"/>
              <a:gd name="T16" fmla="*/ 173 w 314"/>
              <a:gd name="T17" fmla="*/ 224 h 262"/>
              <a:gd name="T18" fmla="*/ 250 w 314"/>
              <a:gd name="T19" fmla="*/ 230 h 262"/>
              <a:gd name="T20" fmla="*/ 289 w 314"/>
              <a:gd name="T21" fmla="*/ 236 h 262"/>
              <a:gd name="T22" fmla="*/ 314 w 314"/>
              <a:gd name="T23" fmla="*/ 24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4" h="262">
                <a:moveTo>
                  <a:pt x="193" y="0"/>
                </a:moveTo>
                <a:cubicBezTo>
                  <a:pt x="164" y="79"/>
                  <a:pt x="203" y="111"/>
                  <a:pt x="173" y="224"/>
                </a:cubicBezTo>
                <a:cubicBezTo>
                  <a:pt x="169" y="238"/>
                  <a:pt x="144" y="227"/>
                  <a:pt x="129" y="230"/>
                </a:cubicBezTo>
                <a:cubicBezTo>
                  <a:pt x="88" y="237"/>
                  <a:pt x="49" y="262"/>
                  <a:pt x="7" y="262"/>
                </a:cubicBezTo>
                <a:cubicBezTo>
                  <a:pt x="0" y="262"/>
                  <a:pt x="20" y="258"/>
                  <a:pt x="26" y="256"/>
                </a:cubicBezTo>
                <a:cubicBezTo>
                  <a:pt x="32" y="254"/>
                  <a:pt x="39" y="251"/>
                  <a:pt x="45" y="249"/>
                </a:cubicBezTo>
                <a:cubicBezTo>
                  <a:pt x="52" y="247"/>
                  <a:pt x="58" y="245"/>
                  <a:pt x="65" y="243"/>
                </a:cubicBezTo>
                <a:cubicBezTo>
                  <a:pt x="93" y="234"/>
                  <a:pt x="79" y="235"/>
                  <a:pt x="116" y="230"/>
                </a:cubicBezTo>
                <a:cubicBezTo>
                  <a:pt x="135" y="227"/>
                  <a:pt x="154" y="226"/>
                  <a:pt x="173" y="224"/>
                </a:cubicBezTo>
                <a:cubicBezTo>
                  <a:pt x="199" y="226"/>
                  <a:pt x="224" y="227"/>
                  <a:pt x="250" y="230"/>
                </a:cubicBezTo>
                <a:cubicBezTo>
                  <a:pt x="263" y="231"/>
                  <a:pt x="276" y="233"/>
                  <a:pt x="289" y="236"/>
                </a:cubicBezTo>
                <a:cubicBezTo>
                  <a:pt x="297" y="238"/>
                  <a:pt x="314" y="243"/>
                  <a:pt x="314" y="243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1149" name="Freeform 13"/>
          <p:cNvSpPr>
            <a:spLocks/>
          </p:cNvSpPr>
          <p:nvPr/>
        </p:nvSpPr>
        <p:spPr bwMode="auto">
          <a:xfrm>
            <a:off x="4838700" y="3890963"/>
            <a:ext cx="536575" cy="396875"/>
          </a:xfrm>
          <a:custGeom>
            <a:avLst/>
            <a:gdLst>
              <a:gd name="T0" fmla="*/ 165 w 338"/>
              <a:gd name="T1" fmla="*/ 0 h 250"/>
              <a:gd name="T2" fmla="*/ 171 w 338"/>
              <a:gd name="T3" fmla="*/ 128 h 250"/>
              <a:gd name="T4" fmla="*/ 171 w 338"/>
              <a:gd name="T5" fmla="*/ 231 h 250"/>
              <a:gd name="T6" fmla="*/ 30 w 338"/>
              <a:gd name="T7" fmla="*/ 250 h 250"/>
              <a:gd name="T8" fmla="*/ 5 w 338"/>
              <a:gd name="T9" fmla="*/ 243 h 250"/>
              <a:gd name="T10" fmla="*/ 43 w 338"/>
              <a:gd name="T11" fmla="*/ 231 h 250"/>
              <a:gd name="T12" fmla="*/ 338 w 338"/>
              <a:gd name="T13" fmla="*/ 237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8" h="250">
                <a:moveTo>
                  <a:pt x="165" y="0"/>
                </a:moveTo>
                <a:cubicBezTo>
                  <a:pt x="167" y="43"/>
                  <a:pt x="168" y="85"/>
                  <a:pt x="171" y="128"/>
                </a:cubicBezTo>
                <a:cubicBezTo>
                  <a:pt x="174" y="161"/>
                  <a:pt x="199" y="197"/>
                  <a:pt x="171" y="231"/>
                </a:cubicBezTo>
                <a:cubicBezTo>
                  <a:pt x="167" y="236"/>
                  <a:pt x="61" y="244"/>
                  <a:pt x="30" y="250"/>
                </a:cubicBezTo>
                <a:cubicBezTo>
                  <a:pt x="22" y="248"/>
                  <a:pt x="0" y="250"/>
                  <a:pt x="5" y="243"/>
                </a:cubicBezTo>
                <a:cubicBezTo>
                  <a:pt x="13" y="232"/>
                  <a:pt x="43" y="231"/>
                  <a:pt x="43" y="231"/>
                </a:cubicBezTo>
                <a:cubicBezTo>
                  <a:pt x="333" y="237"/>
                  <a:pt x="235" y="237"/>
                  <a:pt x="338" y="237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NOSEGUARD STIMULUS/RESPONSE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REACH BLOCK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STUFF Center.  Let his head hook you.  Keep shoulders square and squeeze through his back-side looking for cutback.  Pursue flat down the L.O.S.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2167" name="Oval 7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2168" name="Oval 8"/>
          <p:cNvSpPr>
            <a:spLocks noChangeArrowheads="1"/>
          </p:cNvSpPr>
          <p:nvPr/>
        </p:nvSpPr>
        <p:spPr bwMode="auto">
          <a:xfrm>
            <a:off x="48006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962400" y="4114800"/>
            <a:ext cx="5143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N</a:t>
            </a:r>
          </a:p>
        </p:txBody>
      </p:sp>
      <p:sp>
        <p:nvSpPr>
          <p:cNvPr id="92173" name="Freeform 13"/>
          <p:cNvSpPr>
            <a:spLocks/>
          </p:cNvSpPr>
          <p:nvPr/>
        </p:nvSpPr>
        <p:spPr bwMode="auto">
          <a:xfrm>
            <a:off x="2262188" y="3717925"/>
            <a:ext cx="744537" cy="528638"/>
          </a:xfrm>
          <a:custGeom>
            <a:avLst/>
            <a:gdLst>
              <a:gd name="T0" fmla="*/ 469 w 469"/>
              <a:gd name="T1" fmla="*/ 0 h 333"/>
              <a:gd name="T2" fmla="*/ 290 w 469"/>
              <a:gd name="T3" fmla="*/ 32 h 333"/>
              <a:gd name="T4" fmla="*/ 213 w 469"/>
              <a:gd name="T5" fmla="*/ 90 h 333"/>
              <a:gd name="T6" fmla="*/ 156 w 469"/>
              <a:gd name="T7" fmla="*/ 231 h 333"/>
              <a:gd name="T8" fmla="*/ 130 w 469"/>
              <a:gd name="T9" fmla="*/ 333 h 333"/>
              <a:gd name="T10" fmla="*/ 265 w 469"/>
              <a:gd name="T11" fmla="*/ 32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9" h="333">
                <a:moveTo>
                  <a:pt x="469" y="0"/>
                </a:moveTo>
                <a:cubicBezTo>
                  <a:pt x="408" y="10"/>
                  <a:pt x="350" y="18"/>
                  <a:pt x="290" y="32"/>
                </a:cubicBezTo>
                <a:cubicBezTo>
                  <a:pt x="263" y="51"/>
                  <a:pt x="240" y="72"/>
                  <a:pt x="213" y="90"/>
                </a:cubicBezTo>
                <a:cubicBezTo>
                  <a:pt x="183" y="135"/>
                  <a:pt x="172" y="180"/>
                  <a:pt x="156" y="231"/>
                </a:cubicBezTo>
                <a:cubicBezTo>
                  <a:pt x="162" y="275"/>
                  <a:pt x="185" y="320"/>
                  <a:pt x="130" y="333"/>
                </a:cubicBezTo>
                <a:cubicBezTo>
                  <a:pt x="0" y="321"/>
                  <a:pt x="45" y="327"/>
                  <a:pt x="265" y="327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2174" name="Freeform 14"/>
          <p:cNvSpPr>
            <a:spLocks/>
          </p:cNvSpPr>
          <p:nvPr/>
        </p:nvSpPr>
        <p:spPr bwMode="auto">
          <a:xfrm>
            <a:off x="3394075" y="3890963"/>
            <a:ext cx="487363" cy="476250"/>
          </a:xfrm>
          <a:custGeom>
            <a:avLst/>
            <a:gdLst>
              <a:gd name="T0" fmla="*/ 307 w 307"/>
              <a:gd name="T1" fmla="*/ 0 h 300"/>
              <a:gd name="T2" fmla="*/ 211 w 307"/>
              <a:gd name="T3" fmla="*/ 26 h 300"/>
              <a:gd name="T4" fmla="*/ 166 w 307"/>
              <a:gd name="T5" fmla="*/ 83 h 300"/>
              <a:gd name="T6" fmla="*/ 140 w 307"/>
              <a:gd name="T7" fmla="*/ 141 h 300"/>
              <a:gd name="T8" fmla="*/ 121 w 307"/>
              <a:gd name="T9" fmla="*/ 263 h 300"/>
              <a:gd name="T10" fmla="*/ 115 w 307"/>
              <a:gd name="T11" fmla="*/ 288 h 300"/>
              <a:gd name="T12" fmla="*/ 19 w 307"/>
              <a:gd name="T13" fmla="*/ 295 h 300"/>
              <a:gd name="T14" fmla="*/ 76 w 307"/>
              <a:gd name="T15" fmla="*/ 288 h 300"/>
              <a:gd name="T16" fmla="*/ 256 w 307"/>
              <a:gd name="T17" fmla="*/ 295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" h="300">
                <a:moveTo>
                  <a:pt x="307" y="0"/>
                </a:moveTo>
                <a:cubicBezTo>
                  <a:pt x="274" y="6"/>
                  <a:pt x="243" y="14"/>
                  <a:pt x="211" y="26"/>
                </a:cubicBezTo>
                <a:cubicBezTo>
                  <a:pt x="197" y="46"/>
                  <a:pt x="180" y="63"/>
                  <a:pt x="166" y="83"/>
                </a:cubicBezTo>
                <a:cubicBezTo>
                  <a:pt x="160" y="104"/>
                  <a:pt x="148" y="120"/>
                  <a:pt x="140" y="141"/>
                </a:cubicBezTo>
                <a:cubicBezTo>
                  <a:pt x="136" y="184"/>
                  <a:pt x="133" y="222"/>
                  <a:pt x="121" y="263"/>
                </a:cubicBezTo>
                <a:cubicBezTo>
                  <a:pt x="119" y="271"/>
                  <a:pt x="123" y="285"/>
                  <a:pt x="115" y="288"/>
                </a:cubicBezTo>
                <a:cubicBezTo>
                  <a:pt x="84" y="298"/>
                  <a:pt x="51" y="295"/>
                  <a:pt x="19" y="295"/>
                </a:cubicBezTo>
                <a:cubicBezTo>
                  <a:pt x="0" y="295"/>
                  <a:pt x="57" y="290"/>
                  <a:pt x="76" y="288"/>
                </a:cubicBezTo>
                <a:cubicBezTo>
                  <a:pt x="174" y="300"/>
                  <a:pt x="115" y="295"/>
                  <a:pt x="256" y="295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2175" name="Freeform 15"/>
          <p:cNvSpPr>
            <a:spLocks/>
          </p:cNvSpPr>
          <p:nvPr/>
        </p:nvSpPr>
        <p:spPr bwMode="auto">
          <a:xfrm>
            <a:off x="4500563" y="3860800"/>
            <a:ext cx="385762" cy="482600"/>
          </a:xfrm>
          <a:custGeom>
            <a:avLst/>
            <a:gdLst>
              <a:gd name="T0" fmla="*/ 243 w 243"/>
              <a:gd name="T1" fmla="*/ 0 h 403"/>
              <a:gd name="T2" fmla="*/ 154 w 243"/>
              <a:gd name="T3" fmla="*/ 19 h 403"/>
              <a:gd name="T4" fmla="*/ 77 w 243"/>
              <a:gd name="T5" fmla="*/ 115 h 403"/>
              <a:gd name="T6" fmla="*/ 45 w 243"/>
              <a:gd name="T7" fmla="*/ 173 h 403"/>
              <a:gd name="T8" fmla="*/ 39 w 243"/>
              <a:gd name="T9" fmla="*/ 390 h 403"/>
              <a:gd name="T10" fmla="*/ 0 w 243"/>
              <a:gd name="T11" fmla="*/ 378 h 403"/>
              <a:gd name="T12" fmla="*/ 192 w 243"/>
              <a:gd name="T13" fmla="*/ 365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403">
                <a:moveTo>
                  <a:pt x="243" y="0"/>
                </a:moveTo>
                <a:cubicBezTo>
                  <a:pt x="210" y="4"/>
                  <a:pt x="185" y="12"/>
                  <a:pt x="154" y="19"/>
                </a:cubicBezTo>
                <a:cubicBezTo>
                  <a:pt x="131" y="53"/>
                  <a:pt x="106" y="86"/>
                  <a:pt x="77" y="115"/>
                </a:cubicBezTo>
                <a:cubicBezTo>
                  <a:pt x="70" y="136"/>
                  <a:pt x="45" y="173"/>
                  <a:pt x="45" y="173"/>
                </a:cubicBezTo>
                <a:cubicBezTo>
                  <a:pt x="43" y="245"/>
                  <a:pt x="55" y="319"/>
                  <a:pt x="39" y="390"/>
                </a:cubicBezTo>
                <a:cubicBezTo>
                  <a:pt x="36" y="403"/>
                  <a:pt x="0" y="378"/>
                  <a:pt x="0" y="378"/>
                </a:cubicBezTo>
                <a:cubicBezTo>
                  <a:pt x="64" y="370"/>
                  <a:pt x="127" y="365"/>
                  <a:pt x="192" y="365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 flipV="1">
            <a:off x="4191000" y="3962400"/>
            <a:ext cx="0" cy="30480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 flipH="1">
            <a:off x="3581400" y="3962400"/>
            <a:ext cx="6096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NOSE GUARD RIP TECHNIQUE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8763000" cy="3400425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 </a:t>
            </a:r>
            <a:r>
              <a:rPr lang="en-US" sz="1800" u="sng"/>
              <a:t>Alignment:</a:t>
            </a:r>
            <a:r>
              <a:rPr lang="en-US" sz="1800"/>
              <a:t>  “0” technique, nose-on-nose on  Center.   </a:t>
            </a:r>
          </a:p>
          <a:p>
            <a:r>
              <a:rPr lang="en-US" sz="1800"/>
              <a:t> </a:t>
            </a:r>
          </a:p>
          <a:p>
            <a:pPr>
              <a:buFontTx/>
              <a:buChar char="•"/>
            </a:pPr>
            <a:r>
              <a:rPr lang="en-US" sz="1800"/>
              <a:t> </a:t>
            </a:r>
            <a:r>
              <a:rPr lang="en-US" sz="1800" u="sng"/>
              <a:t>KEY:</a:t>
            </a:r>
            <a:r>
              <a:rPr lang="en-US" sz="1800"/>
              <a:t>   Guard that you are ripping to.  Be aware of feeling pressure from Center.</a:t>
            </a:r>
          </a:p>
          <a:p>
            <a:pPr>
              <a:buFontTx/>
              <a:buChar char="•"/>
            </a:pPr>
            <a:endParaRPr lang="en-US" sz="1800"/>
          </a:p>
          <a:p>
            <a:pPr>
              <a:buFontTx/>
              <a:buChar char="•"/>
            </a:pPr>
            <a:r>
              <a:rPr lang="en-US" sz="1800"/>
              <a:t> </a:t>
            </a:r>
            <a:r>
              <a:rPr lang="en-US" sz="1800" u="sng"/>
              <a:t>Responsibility:</a:t>
            </a:r>
            <a:r>
              <a:rPr lang="en-US" sz="1800"/>
              <a:t>  A Gap that you are ripping to.      </a:t>
            </a:r>
          </a:p>
          <a:p>
            <a:r>
              <a:rPr lang="en-US" sz="1800"/>
              <a:t>    </a:t>
            </a:r>
          </a:p>
          <a:p>
            <a:pPr>
              <a:buFontTx/>
              <a:buChar char="•"/>
            </a:pPr>
            <a:r>
              <a:rPr lang="en-US" sz="1800"/>
              <a:t> </a:t>
            </a:r>
            <a:r>
              <a:rPr lang="en-US" sz="1800" u="sng"/>
              <a:t>Coaching Points:</a:t>
            </a:r>
            <a:r>
              <a:rPr lang="en-US" sz="1800"/>
              <a:t>   </a:t>
            </a:r>
          </a:p>
          <a:p>
            <a:r>
              <a:rPr lang="en-US" sz="1800"/>
              <a:t>    Back off the ball slightly.</a:t>
            </a:r>
          </a:p>
          <a:p>
            <a:r>
              <a:rPr lang="en-US" sz="1800"/>
              <a:t>    Step with foot to side you are ripping to.</a:t>
            </a:r>
          </a:p>
          <a:p>
            <a:r>
              <a:rPr lang="en-US" sz="1800"/>
              <a:t>    Turn shoulders on first step, then square back up on second step.</a:t>
            </a:r>
          </a:p>
          <a:p>
            <a:r>
              <a:rPr lang="en-US" sz="1800"/>
              <a:t>    The Guard will then tell you how to react.</a:t>
            </a:r>
          </a:p>
          <a:p>
            <a:r>
              <a:rPr lang="en-US" sz="1800"/>
              <a:t>   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NOSEGUARD RIP TECH.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BASE BLOCK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04800" y="1905000"/>
            <a:ext cx="8401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Vs. Base Block:  With backside arm, rip quickly to direction you are going.  With </a:t>
            </a:r>
          </a:p>
          <a:p>
            <a:r>
              <a:rPr lang="en-US" sz="1800"/>
              <a:t>     Guard firing out, you should beat the Center’s block on your initial step.  FIND </a:t>
            </a:r>
          </a:p>
          <a:p>
            <a:r>
              <a:rPr lang="en-US" sz="1800"/>
              <a:t>     Find the football!	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8006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3962400" y="4114800"/>
            <a:ext cx="5143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N</a:t>
            </a:r>
          </a:p>
        </p:txBody>
      </p:sp>
      <p:sp>
        <p:nvSpPr>
          <p:cNvPr id="95241" name="Freeform 9"/>
          <p:cNvSpPr>
            <a:spLocks/>
          </p:cNvSpPr>
          <p:nvPr/>
        </p:nvSpPr>
        <p:spPr bwMode="auto">
          <a:xfrm>
            <a:off x="4003675" y="3933825"/>
            <a:ext cx="384175" cy="292100"/>
          </a:xfrm>
          <a:custGeom>
            <a:avLst/>
            <a:gdLst>
              <a:gd name="T0" fmla="*/ 114 w 242"/>
              <a:gd name="T1" fmla="*/ 0 h 185"/>
              <a:gd name="T2" fmla="*/ 75 w 242"/>
              <a:gd name="T3" fmla="*/ 173 h 185"/>
              <a:gd name="T4" fmla="*/ 5 w 242"/>
              <a:gd name="T5" fmla="*/ 173 h 185"/>
              <a:gd name="T6" fmla="*/ 24 w 242"/>
              <a:gd name="T7" fmla="*/ 179 h 185"/>
              <a:gd name="T8" fmla="*/ 69 w 242"/>
              <a:gd name="T9" fmla="*/ 185 h 185"/>
              <a:gd name="T10" fmla="*/ 191 w 242"/>
              <a:gd name="T11" fmla="*/ 173 h 185"/>
              <a:gd name="T12" fmla="*/ 229 w 242"/>
              <a:gd name="T13" fmla="*/ 166 h 185"/>
              <a:gd name="T14" fmla="*/ 82 w 242"/>
              <a:gd name="T15" fmla="*/ 166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" h="185">
                <a:moveTo>
                  <a:pt x="114" y="0"/>
                </a:moveTo>
                <a:cubicBezTo>
                  <a:pt x="125" y="68"/>
                  <a:pt x="163" y="149"/>
                  <a:pt x="75" y="173"/>
                </a:cubicBezTo>
                <a:cubicBezTo>
                  <a:pt x="61" y="170"/>
                  <a:pt x="20" y="158"/>
                  <a:pt x="5" y="173"/>
                </a:cubicBezTo>
                <a:cubicBezTo>
                  <a:pt x="0" y="178"/>
                  <a:pt x="17" y="178"/>
                  <a:pt x="24" y="179"/>
                </a:cubicBezTo>
                <a:cubicBezTo>
                  <a:pt x="39" y="182"/>
                  <a:pt x="54" y="183"/>
                  <a:pt x="69" y="185"/>
                </a:cubicBezTo>
                <a:cubicBezTo>
                  <a:pt x="143" y="180"/>
                  <a:pt x="135" y="182"/>
                  <a:pt x="191" y="173"/>
                </a:cubicBezTo>
                <a:cubicBezTo>
                  <a:pt x="204" y="171"/>
                  <a:pt x="242" y="167"/>
                  <a:pt x="229" y="166"/>
                </a:cubicBezTo>
                <a:cubicBezTo>
                  <a:pt x="180" y="163"/>
                  <a:pt x="131" y="166"/>
                  <a:pt x="82" y="166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5242" name="Freeform 10"/>
          <p:cNvSpPr>
            <a:spLocks/>
          </p:cNvSpPr>
          <p:nvPr/>
        </p:nvSpPr>
        <p:spPr bwMode="auto">
          <a:xfrm>
            <a:off x="2935288" y="3902075"/>
            <a:ext cx="498475" cy="415925"/>
          </a:xfrm>
          <a:custGeom>
            <a:avLst/>
            <a:gdLst>
              <a:gd name="T0" fmla="*/ 193 w 314"/>
              <a:gd name="T1" fmla="*/ 0 h 262"/>
              <a:gd name="T2" fmla="*/ 173 w 314"/>
              <a:gd name="T3" fmla="*/ 224 h 262"/>
              <a:gd name="T4" fmla="*/ 129 w 314"/>
              <a:gd name="T5" fmla="*/ 230 h 262"/>
              <a:gd name="T6" fmla="*/ 7 w 314"/>
              <a:gd name="T7" fmla="*/ 262 h 262"/>
              <a:gd name="T8" fmla="*/ 26 w 314"/>
              <a:gd name="T9" fmla="*/ 256 h 262"/>
              <a:gd name="T10" fmla="*/ 45 w 314"/>
              <a:gd name="T11" fmla="*/ 249 h 262"/>
              <a:gd name="T12" fmla="*/ 65 w 314"/>
              <a:gd name="T13" fmla="*/ 243 h 262"/>
              <a:gd name="T14" fmla="*/ 116 w 314"/>
              <a:gd name="T15" fmla="*/ 230 h 262"/>
              <a:gd name="T16" fmla="*/ 173 w 314"/>
              <a:gd name="T17" fmla="*/ 224 h 262"/>
              <a:gd name="T18" fmla="*/ 250 w 314"/>
              <a:gd name="T19" fmla="*/ 230 h 262"/>
              <a:gd name="T20" fmla="*/ 289 w 314"/>
              <a:gd name="T21" fmla="*/ 236 h 262"/>
              <a:gd name="T22" fmla="*/ 314 w 314"/>
              <a:gd name="T23" fmla="*/ 24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4" h="262">
                <a:moveTo>
                  <a:pt x="193" y="0"/>
                </a:moveTo>
                <a:cubicBezTo>
                  <a:pt x="164" y="79"/>
                  <a:pt x="203" y="111"/>
                  <a:pt x="173" y="224"/>
                </a:cubicBezTo>
                <a:cubicBezTo>
                  <a:pt x="169" y="238"/>
                  <a:pt x="144" y="227"/>
                  <a:pt x="129" y="230"/>
                </a:cubicBezTo>
                <a:cubicBezTo>
                  <a:pt x="88" y="237"/>
                  <a:pt x="49" y="262"/>
                  <a:pt x="7" y="262"/>
                </a:cubicBezTo>
                <a:cubicBezTo>
                  <a:pt x="0" y="262"/>
                  <a:pt x="20" y="258"/>
                  <a:pt x="26" y="256"/>
                </a:cubicBezTo>
                <a:cubicBezTo>
                  <a:pt x="32" y="254"/>
                  <a:pt x="39" y="251"/>
                  <a:pt x="45" y="249"/>
                </a:cubicBezTo>
                <a:cubicBezTo>
                  <a:pt x="52" y="247"/>
                  <a:pt x="58" y="245"/>
                  <a:pt x="65" y="243"/>
                </a:cubicBezTo>
                <a:cubicBezTo>
                  <a:pt x="93" y="234"/>
                  <a:pt x="79" y="235"/>
                  <a:pt x="116" y="230"/>
                </a:cubicBezTo>
                <a:cubicBezTo>
                  <a:pt x="135" y="227"/>
                  <a:pt x="154" y="226"/>
                  <a:pt x="173" y="224"/>
                </a:cubicBezTo>
                <a:cubicBezTo>
                  <a:pt x="199" y="226"/>
                  <a:pt x="224" y="227"/>
                  <a:pt x="250" y="230"/>
                </a:cubicBezTo>
                <a:cubicBezTo>
                  <a:pt x="263" y="231"/>
                  <a:pt x="276" y="233"/>
                  <a:pt x="289" y="236"/>
                </a:cubicBezTo>
                <a:cubicBezTo>
                  <a:pt x="297" y="238"/>
                  <a:pt x="314" y="243"/>
                  <a:pt x="314" y="243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5243" name="Freeform 11"/>
          <p:cNvSpPr>
            <a:spLocks/>
          </p:cNvSpPr>
          <p:nvPr/>
        </p:nvSpPr>
        <p:spPr bwMode="auto">
          <a:xfrm>
            <a:off x="4838700" y="3890963"/>
            <a:ext cx="536575" cy="396875"/>
          </a:xfrm>
          <a:custGeom>
            <a:avLst/>
            <a:gdLst>
              <a:gd name="T0" fmla="*/ 165 w 338"/>
              <a:gd name="T1" fmla="*/ 0 h 250"/>
              <a:gd name="T2" fmla="*/ 171 w 338"/>
              <a:gd name="T3" fmla="*/ 128 h 250"/>
              <a:gd name="T4" fmla="*/ 171 w 338"/>
              <a:gd name="T5" fmla="*/ 231 h 250"/>
              <a:gd name="T6" fmla="*/ 30 w 338"/>
              <a:gd name="T7" fmla="*/ 250 h 250"/>
              <a:gd name="T8" fmla="*/ 5 w 338"/>
              <a:gd name="T9" fmla="*/ 243 h 250"/>
              <a:gd name="T10" fmla="*/ 43 w 338"/>
              <a:gd name="T11" fmla="*/ 231 h 250"/>
              <a:gd name="T12" fmla="*/ 338 w 338"/>
              <a:gd name="T13" fmla="*/ 237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8" h="250">
                <a:moveTo>
                  <a:pt x="165" y="0"/>
                </a:moveTo>
                <a:cubicBezTo>
                  <a:pt x="167" y="43"/>
                  <a:pt x="168" y="85"/>
                  <a:pt x="171" y="128"/>
                </a:cubicBezTo>
                <a:cubicBezTo>
                  <a:pt x="174" y="161"/>
                  <a:pt x="199" y="197"/>
                  <a:pt x="171" y="231"/>
                </a:cubicBezTo>
                <a:cubicBezTo>
                  <a:pt x="167" y="236"/>
                  <a:pt x="61" y="244"/>
                  <a:pt x="30" y="250"/>
                </a:cubicBezTo>
                <a:cubicBezTo>
                  <a:pt x="22" y="248"/>
                  <a:pt x="0" y="250"/>
                  <a:pt x="5" y="243"/>
                </a:cubicBezTo>
                <a:cubicBezTo>
                  <a:pt x="13" y="232"/>
                  <a:pt x="43" y="231"/>
                  <a:pt x="43" y="231"/>
                </a:cubicBezTo>
                <a:cubicBezTo>
                  <a:pt x="333" y="237"/>
                  <a:pt x="235" y="237"/>
                  <a:pt x="338" y="237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5245" name="Freeform 13"/>
          <p:cNvSpPr>
            <a:spLocks/>
          </p:cNvSpPr>
          <p:nvPr/>
        </p:nvSpPr>
        <p:spPr bwMode="auto">
          <a:xfrm>
            <a:off x="4225925" y="3332163"/>
            <a:ext cx="438150" cy="1096962"/>
          </a:xfrm>
          <a:custGeom>
            <a:avLst/>
            <a:gdLst>
              <a:gd name="T0" fmla="*/ 0 w 276"/>
              <a:gd name="T1" fmla="*/ 679 h 691"/>
              <a:gd name="T2" fmla="*/ 148 w 276"/>
              <a:gd name="T3" fmla="*/ 685 h 691"/>
              <a:gd name="T4" fmla="*/ 205 w 276"/>
              <a:gd name="T5" fmla="*/ 666 h 691"/>
              <a:gd name="T6" fmla="*/ 263 w 276"/>
              <a:gd name="T7" fmla="*/ 583 h 691"/>
              <a:gd name="T8" fmla="*/ 269 w 276"/>
              <a:gd name="T9" fmla="*/ 384 h 691"/>
              <a:gd name="T10" fmla="*/ 276 w 276"/>
              <a:gd name="T11" fmla="*/ 179 h 691"/>
              <a:gd name="T12" fmla="*/ 269 w 276"/>
              <a:gd name="T13" fmla="*/ 32 h 691"/>
              <a:gd name="T14" fmla="*/ 263 w 276"/>
              <a:gd name="T15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6" h="691">
                <a:moveTo>
                  <a:pt x="0" y="679"/>
                </a:moveTo>
                <a:cubicBezTo>
                  <a:pt x="55" y="684"/>
                  <a:pt x="93" y="691"/>
                  <a:pt x="148" y="685"/>
                </a:cubicBezTo>
                <a:cubicBezTo>
                  <a:pt x="167" y="679"/>
                  <a:pt x="186" y="672"/>
                  <a:pt x="205" y="666"/>
                </a:cubicBezTo>
                <a:cubicBezTo>
                  <a:pt x="256" y="632"/>
                  <a:pt x="243" y="636"/>
                  <a:pt x="263" y="583"/>
                </a:cubicBezTo>
                <a:cubicBezTo>
                  <a:pt x="271" y="514"/>
                  <a:pt x="276" y="453"/>
                  <a:pt x="269" y="384"/>
                </a:cubicBezTo>
                <a:cubicBezTo>
                  <a:pt x="271" y="316"/>
                  <a:pt x="276" y="247"/>
                  <a:pt x="276" y="179"/>
                </a:cubicBezTo>
                <a:cubicBezTo>
                  <a:pt x="276" y="130"/>
                  <a:pt x="273" y="81"/>
                  <a:pt x="269" y="32"/>
                </a:cubicBezTo>
                <a:cubicBezTo>
                  <a:pt x="268" y="21"/>
                  <a:pt x="263" y="0"/>
                  <a:pt x="263" y="0"/>
                </a:cubicBezTo>
              </a:path>
            </a:pathLst>
          </a:custGeom>
          <a:noFill/>
          <a:ln w="25400" cap="flat" cmpd="sng">
            <a:solidFill>
              <a:srgbClr val="FFCC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NOSEGUARD RIP TECH 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REACH BLOCK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As Guard moves away from you, you will feel the Center trying to hook you.  Run flat down the L.O.S. in the direction he is going.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6264" name="Oval 8"/>
          <p:cNvSpPr>
            <a:spLocks noChangeArrowheads="1"/>
          </p:cNvSpPr>
          <p:nvPr/>
        </p:nvSpPr>
        <p:spPr bwMode="auto">
          <a:xfrm>
            <a:off x="48006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3962400" y="4114800"/>
            <a:ext cx="5143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N</a:t>
            </a:r>
          </a:p>
        </p:txBody>
      </p:sp>
      <p:sp>
        <p:nvSpPr>
          <p:cNvPr id="96266" name="Freeform 10"/>
          <p:cNvSpPr>
            <a:spLocks/>
          </p:cNvSpPr>
          <p:nvPr/>
        </p:nvSpPr>
        <p:spPr bwMode="auto">
          <a:xfrm>
            <a:off x="2262188" y="3717925"/>
            <a:ext cx="744537" cy="528638"/>
          </a:xfrm>
          <a:custGeom>
            <a:avLst/>
            <a:gdLst>
              <a:gd name="T0" fmla="*/ 469 w 469"/>
              <a:gd name="T1" fmla="*/ 0 h 333"/>
              <a:gd name="T2" fmla="*/ 290 w 469"/>
              <a:gd name="T3" fmla="*/ 32 h 333"/>
              <a:gd name="T4" fmla="*/ 213 w 469"/>
              <a:gd name="T5" fmla="*/ 90 h 333"/>
              <a:gd name="T6" fmla="*/ 156 w 469"/>
              <a:gd name="T7" fmla="*/ 231 h 333"/>
              <a:gd name="T8" fmla="*/ 130 w 469"/>
              <a:gd name="T9" fmla="*/ 333 h 333"/>
              <a:gd name="T10" fmla="*/ 265 w 469"/>
              <a:gd name="T11" fmla="*/ 32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9" h="333">
                <a:moveTo>
                  <a:pt x="469" y="0"/>
                </a:moveTo>
                <a:cubicBezTo>
                  <a:pt x="408" y="10"/>
                  <a:pt x="350" y="18"/>
                  <a:pt x="290" y="32"/>
                </a:cubicBezTo>
                <a:cubicBezTo>
                  <a:pt x="263" y="51"/>
                  <a:pt x="240" y="72"/>
                  <a:pt x="213" y="90"/>
                </a:cubicBezTo>
                <a:cubicBezTo>
                  <a:pt x="183" y="135"/>
                  <a:pt x="172" y="180"/>
                  <a:pt x="156" y="231"/>
                </a:cubicBezTo>
                <a:cubicBezTo>
                  <a:pt x="162" y="275"/>
                  <a:pt x="185" y="320"/>
                  <a:pt x="130" y="333"/>
                </a:cubicBezTo>
                <a:cubicBezTo>
                  <a:pt x="0" y="321"/>
                  <a:pt x="45" y="327"/>
                  <a:pt x="265" y="327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6267" name="Freeform 11"/>
          <p:cNvSpPr>
            <a:spLocks/>
          </p:cNvSpPr>
          <p:nvPr/>
        </p:nvSpPr>
        <p:spPr bwMode="auto">
          <a:xfrm>
            <a:off x="3394075" y="3890963"/>
            <a:ext cx="487363" cy="476250"/>
          </a:xfrm>
          <a:custGeom>
            <a:avLst/>
            <a:gdLst>
              <a:gd name="T0" fmla="*/ 307 w 307"/>
              <a:gd name="T1" fmla="*/ 0 h 300"/>
              <a:gd name="T2" fmla="*/ 211 w 307"/>
              <a:gd name="T3" fmla="*/ 26 h 300"/>
              <a:gd name="T4" fmla="*/ 166 w 307"/>
              <a:gd name="T5" fmla="*/ 83 h 300"/>
              <a:gd name="T6" fmla="*/ 140 w 307"/>
              <a:gd name="T7" fmla="*/ 141 h 300"/>
              <a:gd name="T8" fmla="*/ 121 w 307"/>
              <a:gd name="T9" fmla="*/ 263 h 300"/>
              <a:gd name="T10" fmla="*/ 115 w 307"/>
              <a:gd name="T11" fmla="*/ 288 h 300"/>
              <a:gd name="T12" fmla="*/ 19 w 307"/>
              <a:gd name="T13" fmla="*/ 295 h 300"/>
              <a:gd name="T14" fmla="*/ 76 w 307"/>
              <a:gd name="T15" fmla="*/ 288 h 300"/>
              <a:gd name="T16" fmla="*/ 256 w 307"/>
              <a:gd name="T17" fmla="*/ 295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" h="300">
                <a:moveTo>
                  <a:pt x="307" y="0"/>
                </a:moveTo>
                <a:cubicBezTo>
                  <a:pt x="274" y="6"/>
                  <a:pt x="243" y="14"/>
                  <a:pt x="211" y="26"/>
                </a:cubicBezTo>
                <a:cubicBezTo>
                  <a:pt x="197" y="46"/>
                  <a:pt x="180" y="63"/>
                  <a:pt x="166" y="83"/>
                </a:cubicBezTo>
                <a:cubicBezTo>
                  <a:pt x="160" y="104"/>
                  <a:pt x="148" y="120"/>
                  <a:pt x="140" y="141"/>
                </a:cubicBezTo>
                <a:cubicBezTo>
                  <a:pt x="136" y="184"/>
                  <a:pt x="133" y="222"/>
                  <a:pt x="121" y="263"/>
                </a:cubicBezTo>
                <a:cubicBezTo>
                  <a:pt x="119" y="271"/>
                  <a:pt x="123" y="285"/>
                  <a:pt x="115" y="288"/>
                </a:cubicBezTo>
                <a:cubicBezTo>
                  <a:pt x="84" y="298"/>
                  <a:pt x="51" y="295"/>
                  <a:pt x="19" y="295"/>
                </a:cubicBezTo>
                <a:cubicBezTo>
                  <a:pt x="0" y="295"/>
                  <a:pt x="57" y="290"/>
                  <a:pt x="76" y="288"/>
                </a:cubicBezTo>
                <a:cubicBezTo>
                  <a:pt x="174" y="300"/>
                  <a:pt x="115" y="295"/>
                  <a:pt x="256" y="295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6268" name="Freeform 12"/>
          <p:cNvSpPr>
            <a:spLocks/>
          </p:cNvSpPr>
          <p:nvPr/>
        </p:nvSpPr>
        <p:spPr bwMode="auto">
          <a:xfrm>
            <a:off x="4500563" y="3860800"/>
            <a:ext cx="385762" cy="482600"/>
          </a:xfrm>
          <a:custGeom>
            <a:avLst/>
            <a:gdLst>
              <a:gd name="T0" fmla="*/ 243 w 243"/>
              <a:gd name="T1" fmla="*/ 0 h 403"/>
              <a:gd name="T2" fmla="*/ 154 w 243"/>
              <a:gd name="T3" fmla="*/ 19 h 403"/>
              <a:gd name="T4" fmla="*/ 77 w 243"/>
              <a:gd name="T5" fmla="*/ 115 h 403"/>
              <a:gd name="T6" fmla="*/ 45 w 243"/>
              <a:gd name="T7" fmla="*/ 173 h 403"/>
              <a:gd name="T8" fmla="*/ 39 w 243"/>
              <a:gd name="T9" fmla="*/ 390 h 403"/>
              <a:gd name="T10" fmla="*/ 0 w 243"/>
              <a:gd name="T11" fmla="*/ 378 h 403"/>
              <a:gd name="T12" fmla="*/ 192 w 243"/>
              <a:gd name="T13" fmla="*/ 365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403">
                <a:moveTo>
                  <a:pt x="243" y="0"/>
                </a:moveTo>
                <a:cubicBezTo>
                  <a:pt x="210" y="4"/>
                  <a:pt x="185" y="12"/>
                  <a:pt x="154" y="19"/>
                </a:cubicBezTo>
                <a:cubicBezTo>
                  <a:pt x="131" y="53"/>
                  <a:pt x="106" y="86"/>
                  <a:pt x="77" y="115"/>
                </a:cubicBezTo>
                <a:cubicBezTo>
                  <a:pt x="70" y="136"/>
                  <a:pt x="45" y="173"/>
                  <a:pt x="45" y="173"/>
                </a:cubicBezTo>
                <a:cubicBezTo>
                  <a:pt x="43" y="245"/>
                  <a:pt x="55" y="319"/>
                  <a:pt x="39" y="390"/>
                </a:cubicBezTo>
                <a:cubicBezTo>
                  <a:pt x="36" y="403"/>
                  <a:pt x="0" y="378"/>
                  <a:pt x="0" y="378"/>
                </a:cubicBezTo>
                <a:cubicBezTo>
                  <a:pt x="64" y="370"/>
                  <a:pt x="127" y="365"/>
                  <a:pt x="192" y="365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6271" name="Freeform 15"/>
          <p:cNvSpPr>
            <a:spLocks/>
          </p:cNvSpPr>
          <p:nvPr/>
        </p:nvSpPr>
        <p:spPr bwMode="auto">
          <a:xfrm>
            <a:off x="2613025" y="4432300"/>
            <a:ext cx="1454150" cy="201613"/>
          </a:xfrm>
          <a:custGeom>
            <a:avLst/>
            <a:gdLst>
              <a:gd name="T0" fmla="*/ 915 w 915"/>
              <a:gd name="T1" fmla="*/ 116 h 128"/>
              <a:gd name="T2" fmla="*/ 761 w 915"/>
              <a:gd name="T3" fmla="*/ 128 h 128"/>
              <a:gd name="T4" fmla="*/ 646 w 915"/>
              <a:gd name="T5" fmla="*/ 109 h 128"/>
              <a:gd name="T6" fmla="*/ 595 w 915"/>
              <a:gd name="T7" fmla="*/ 32 h 128"/>
              <a:gd name="T8" fmla="*/ 582 w 915"/>
              <a:gd name="T9" fmla="*/ 13 h 128"/>
              <a:gd name="T10" fmla="*/ 550 w 915"/>
              <a:gd name="T11" fmla="*/ 7 h 128"/>
              <a:gd name="T12" fmla="*/ 0 w 915"/>
              <a:gd name="T13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5" h="128">
                <a:moveTo>
                  <a:pt x="915" y="116"/>
                </a:moveTo>
                <a:cubicBezTo>
                  <a:pt x="863" y="105"/>
                  <a:pt x="811" y="113"/>
                  <a:pt x="761" y="128"/>
                </a:cubicBezTo>
                <a:cubicBezTo>
                  <a:pt x="709" y="124"/>
                  <a:pt x="688" y="125"/>
                  <a:pt x="646" y="109"/>
                </a:cubicBezTo>
                <a:cubicBezTo>
                  <a:pt x="623" y="86"/>
                  <a:pt x="614" y="60"/>
                  <a:pt x="595" y="32"/>
                </a:cubicBezTo>
                <a:cubicBezTo>
                  <a:pt x="591" y="26"/>
                  <a:pt x="590" y="14"/>
                  <a:pt x="582" y="13"/>
                </a:cubicBezTo>
                <a:cubicBezTo>
                  <a:pt x="571" y="11"/>
                  <a:pt x="561" y="9"/>
                  <a:pt x="550" y="7"/>
                </a:cubicBezTo>
                <a:cubicBezTo>
                  <a:pt x="366" y="12"/>
                  <a:pt x="184" y="0"/>
                  <a:pt x="0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NOSEGUARD RIP TECH 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SCOOP BLOCK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See Guard coming at you and feel Center go away.  Get flat down L.O.S. and chase.</a:t>
            </a: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48006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3962400" y="4343400"/>
            <a:ext cx="5143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N</a:t>
            </a:r>
          </a:p>
        </p:txBody>
      </p:sp>
      <p:sp>
        <p:nvSpPr>
          <p:cNvPr id="97290" name="Freeform 10"/>
          <p:cNvSpPr>
            <a:spLocks/>
          </p:cNvSpPr>
          <p:nvPr/>
        </p:nvSpPr>
        <p:spPr bwMode="auto">
          <a:xfrm>
            <a:off x="2262188" y="3717925"/>
            <a:ext cx="744537" cy="528638"/>
          </a:xfrm>
          <a:custGeom>
            <a:avLst/>
            <a:gdLst>
              <a:gd name="T0" fmla="*/ 469 w 469"/>
              <a:gd name="T1" fmla="*/ 0 h 333"/>
              <a:gd name="T2" fmla="*/ 290 w 469"/>
              <a:gd name="T3" fmla="*/ 32 h 333"/>
              <a:gd name="T4" fmla="*/ 213 w 469"/>
              <a:gd name="T5" fmla="*/ 90 h 333"/>
              <a:gd name="T6" fmla="*/ 156 w 469"/>
              <a:gd name="T7" fmla="*/ 231 h 333"/>
              <a:gd name="T8" fmla="*/ 130 w 469"/>
              <a:gd name="T9" fmla="*/ 333 h 333"/>
              <a:gd name="T10" fmla="*/ 265 w 469"/>
              <a:gd name="T11" fmla="*/ 32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9" h="333">
                <a:moveTo>
                  <a:pt x="469" y="0"/>
                </a:moveTo>
                <a:cubicBezTo>
                  <a:pt x="408" y="10"/>
                  <a:pt x="350" y="18"/>
                  <a:pt x="290" y="32"/>
                </a:cubicBezTo>
                <a:cubicBezTo>
                  <a:pt x="263" y="51"/>
                  <a:pt x="240" y="72"/>
                  <a:pt x="213" y="90"/>
                </a:cubicBezTo>
                <a:cubicBezTo>
                  <a:pt x="183" y="135"/>
                  <a:pt x="172" y="180"/>
                  <a:pt x="156" y="231"/>
                </a:cubicBezTo>
                <a:cubicBezTo>
                  <a:pt x="162" y="275"/>
                  <a:pt x="185" y="320"/>
                  <a:pt x="130" y="333"/>
                </a:cubicBezTo>
                <a:cubicBezTo>
                  <a:pt x="0" y="321"/>
                  <a:pt x="45" y="327"/>
                  <a:pt x="265" y="327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7291" name="Freeform 11"/>
          <p:cNvSpPr>
            <a:spLocks/>
          </p:cNvSpPr>
          <p:nvPr/>
        </p:nvSpPr>
        <p:spPr bwMode="auto">
          <a:xfrm>
            <a:off x="3394075" y="3890963"/>
            <a:ext cx="487363" cy="476250"/>
          </a:xfrm>
          <a:custGeom>
            <a:avLst/>
            <a:gdLst>
              <a:gd name="T0" fmla="*/ 307 w 307"/>
              <a:gd name="T1" fmla="*/ 0 h 300"/>
              <a:gd name="T2" fmla="*/ 211 w 307"/>
              <a:gd name="T3" fmla="*/ 26 h 300"/>
              <a:gd name="T4" fmla="*/ 166 w 307"/>
              <a:gd name="T5" fmla="*/ 83 h 300"/>
              <a:gd name="T6" fmla="*/ 140 w 307"/>
              <a:gd name="T7" fmla="*/ 141 h 300"/>
              <a:gd name="T8" fmla="*/ 121 w 307"/>
              <a:gd name="T9" fmla="*/ 263 h 300"/>
              <a:gd name="T10" fmla="*/ 115 w 307"/>
              <a:gd name="T11" fmla="*/ 288 h 300"/>
              <a:gd name="T12" fmla="*/ 19 w 307"/>
              <a:gd name="T13" fmla="*/ 295 h 300"/>
              <a:gd name="T14" fmla="*/ 76 w 307"/>
              <a:gd name="T15" fmla="*/ 288 h 300"/>
              <a:gd name="T16" fmla="*/ 256 w 307"/>
              <a:gd name="T17" fmla="*/ 295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7" h="300">
                <a:moveTo>
                  <a:pt x="307" y="0"/>
                </a:moveTo>
                <a:cubicBezTo>
                  <a:pt x="274" y="6"/>
                  <a:pt x="243" y="14"/>
                  <a:pt x="211" y="26"/>
                </a:cubicBezTo>
                <a:cubicBezTo>
                  <a:pt x="197" y="46"/>
                  <a:pt x="180" y="63"/>
                  <a:pt x="166" y="83"/>
                </a:cubicBezTo>
                <a:cubicBezTo>
                  <a:pt x="160" y="104"/>
                  <a:pt x="148" y="120"/>
                  <a:pt x="140" y="141"/>
                </a:cubicBezTo>
                <a:cubicBezTo>
                  <a:pt x="136" y="184"/>
                  <a:pt x="133" y="222"/>
                  <a:pt x="121" y="263"/>
                </a:cubicBezTo>
                <a:cubicBezTo>
                  <a:pt x="119" y="271"/>
                  <a:pt x="123" y="285"/>
                  <a:pt x="115" y="288"/>
                </a:cubicBezTo>
                <a:cubicBezTo>
                  <a:pt x="84" y="298"/>
                  <a:pt x="51" y="295"/>
                  <a:pt x="19" y="295"/>
                </a:cubicBezTo>
                <a:cubicBezTo>
                  <a:pt x="0" y="295"/>
                  <a:pt x="57" y="290"/>
                  <a:pt x="76" y="288"/>
                </a:cubicBezTo>
                <a:cubicBezTo>
                  <a:pt x="174" y="300"/>
                  <a:pt x="115" y="295"/>
                  <a:pt x="256" y="295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7292" name="Freeform 12"/>
          <p:cNvSpPr>
            <a:spLocks/>
          </p:cNvSpPr>
          <p:nvPr/>
        </p:nvSpPr>
        <p:spPr bwMode="auto">
          <a:xfrm>
            <a:off x="4500563" y="3860800"/>
            <a:ext cx="385762" cy="482600"/>
          </a:xfrm>
          <a:custGeom>
            <a:avLst/>
            <a:gdLst>
              <a:gd name="T0" fmla="*/ 243 w 243"/>
              <a:gd name="T1" fmla="*/ 0 h 403"/>
              <a:gd name="T2" fmla="*/ 154 w 243"/>
              <a:gd name="T3" fmla="*/ 19 h 403"/>
              <a:gd name="T4" fmla="*/ 77 w 243"/>
              <a:gd name="T5" fmla="*/ 115 h 403"/>
              <a:gd name="T6" fmla="*/ 45 w 243"/>
              <a:gd name="T7" fmla="*/ 173 h 403"/>
              <a:gd name="T8" fmla="*/ 39 w 243"/>
              <a:gd name="T9" fmla="*/ 390 h 403"/>
              <a:gd name="T10" fmla="*/ 0 w 243"/>
              <a:gd name="T11" fmla="*/ 378 h 403"/>
              <a:gd name="T12" fmla="*/ 192 w 243"/>
              <a:gd name="T13" fmla="*/ 365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403">
                <a:moveTo>
                  <a:pt x="243" y="0"/>
                </a:moveTo>
                <a:cubicBezTo>
                  <a:pt x="210" y="4"/>
                  <a:pt x="185" y="12"/>
                  <a:pt x="154" y="19"/>
                </a:cubicBezTo>
                <a:cubicBezTo>
                  <a:pt x="131" y="53"/>
                  <a:pt x="106" y="86"/>
                  <a:pt x="77" y="115"/>
                </a:cubicBezTo>
                <a:cubicBezTo>
                  <a:pt x="70" y="136"/>
                  <a:pt x="45" y="173"/>
                  <a:pt x="45" y="173"/>
                </a:cubicBezTo>
                <a:cubicBezTo>
                  <a:pt x="43" y="245"/>
                  <a:pt x="55" y="319"/>
                  <a:pt x="39" y="390"/>
                </a:cubicBezTo>
                <a:cubicBezTo>
                  <a:pt x="36" y="403"/>
                  <a:pt x="0" y="378"/>
                  <a:pt x="0" y="378"/>
                </a:cubicBezTo>
                <a:cubicBezTo>
                  <a:pt x="64" y="370"/>
                  <a:pt x="127" y="365"/>
                  <a:pt x="192" y="365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7295" name="Freeform 15"/>
          <p:cNvSpPr>
            <a:spLocks/>
          </p:cNvSpPr>
          <p:nvPr/>
        </p:nvSpPr>
        <p:spPr bwMode="auto">
          <a:xfrm>
            <a:off x="3322638" y="4110038"/>
            <a:ext cx="1512887" cy="690562"/>
          </a:xfrm>
          <a:custGeom>
            <a:avLst/>
            <a:gdLst>
              <a:gd name="T0" fmla="*/ 646 w 953"/>
              <a:gd name="T1" fmla="*/ 425 h 435"/>
              <a:gd name="T2" fmla="*/ 793 w 953"/>
              <a:gd name="T3" fmla="*/ 419 h 435"/>
              <a:gd name="T4" fmla="*/ 832 w 953"/>
              <a:gd name="T5" fmla="*/ 393 h 435"/>
              <a:gd name="T6" fmla="*/ 851 w 953"/>
              <a:gd name="T7" fmla="*/ 381 h 435"/>
              <a:gd name="T8" fmla="*/ 896 w 953"/>
              <a:gd name="T9" fmla="*/ 304 h 435"/>
              <a:gd name="T10" fmla="*/ 928 w 953"/>
              <a:gd name="T11" fmla="*/ 227 h 435"/>
              <a:gd name="T12" fmla="*/ 953 w 953"/>
              <a:gd name="T13" fmla="*/ 29 h 435"/>
              <a:gd name="T14" fmla="*/ 691 w 953"/>
              <a:gd name="T15" fmla="*/ 3 h 435"/>
              <a:gd name="T16" fmla="*/ 339 w 953"/>
              <a:gd name="T17" fmla="*/ 22 h 435"/>
              <a:gd name="T18" fmla="*/ 0 w 953"/>
              <a:gd name="T19" fmla="*/ 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3" h="435">
                <a:moveTo>
                  <a:pt x="646" y="425"/>
                </a:moveTo>
                <a:cubicBezTo>
                  <a:pt x="700" y="430"/>
                  <a:pt x="741" y="435"/>
                  <a:pt x="793" y="419"/>
                </a:cubicBezTo>
                <a:cubicBezTo>
                  <a:pt x="806" y="410"/>
                  <a:pt x="819" y="402"/>
                  <a:pt x="832" y="393"/>
                </a:cubicBezTo>
                <a:cubicBezTo>
                  <a:pt x="838" y="389"/>
                  <a:pt x="851" y="381"/>
                  <a:pt x="851" y="381"/>
                </a:cubicBezTo>
                <a:cubicBezTo>
                  <a:pt x="869" y="354"/>
                  <a:pt x="879" y="329"/>
                  <a:pt x="896" y="304"/>
                </a:cubicBezTo>
                <a:cubicBezTo>
                  <a:pt x="904" y="277"/>
                  <a:pt x="918" y="254"/>
                  <a:pt x="928" y="227"/>
                </a:cubicBezTo>
                <a:cubicBezTo>
                  <a:pt x="938" y="161"/>
                  <a:pt x="947" y="96"/>
                  <a:pt x="953" y="29"/>
                </a:cubicBezTo>
                <a:cubicBezTo>
                  <a:pt x="875" y="0"/>
                  <a:pt x="773" y="8"/>
                  <a:pt x="691" y="3"/>
                </a:cubicBezTo>
                <a:cubicBezTo>
                  <a:pt x="573" y="7"/>
                  <a:pt x="456" y="12"/>
                  <a:pt x="339" y="22"/>
                </a:cubicBezTo>
                <a:cubicBezTo>
                  <a:pt x="227" y="15"/>
                  <a:pt x="113" y="3"/>
                  <a:pt x="0" y="3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NOSEGUARD RIP TECH 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DOUBLE TEAM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Explode low.  See Guard coming and feel pressure by Center.  Drive hard into Guard and penetrate seam.  Create a pile.</a:t>
            </a:r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8319" name="Oval 15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8320" name="Oval 16"/>
          <p:cNvSpPr>
            <a:spLocks noChangeArrowheads="1"/>
          </p:cNvSpPr>
          <p:nvPr/>
        </p:nvSpPr>
        <p:spPr bwMode="auto">
          <a:xfrm>
            <a:off x="48006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3962400" y="4114800"/>
            <a:ext cx="5143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N</a:t>
            </a:r>
          </a:p>
        </p:txBody>
      </p:sp>
      <p:sp>
        <p:nvSpPr>
          <p:cNvPr id="98322" name="Freeform 18"/>
          <p:cNvSpPr>
            <a:spLocks/>
          </p:cNvSpPr>
          <p:nvPr/>
        </p:nvSpPr>
        <p:spPr bwMode="auto">
          <a:xfrm>
            <a:off x="3962400" y="3886200"/>
            <a:ext cx="384175" cy="215900"/>
          </a:xfrm>
          <a:custGeom>
            <a:avLst/>
            <a:gdLst>
              <a:gd name="T0" fmla="*/ 114 w 242"/>
              <a:gd name="T1" fmla="*/ 0 h 185"/>
              <a:gd name="T2" fmla="*/ 75 w 242"/>
              <a:gd name="T3" fmla="*/ 173 h 185"/>
              <a:gd name="T4" fmla="*/ 5 w 242"/>
              <a:gd name="T5" fmla="*/ 173 h 185"/>
              <a:gd name="T6" fmla="*/ 24 w 242"/>
              <a:gd name="T7" fmla="*/ 179 h 185"/>
              <a:gd name="T8" fmla="*/ 69 w 242"/>
              <a:gd name="T9" fmla="*/ 185 h 185"/>
              <a:gd name="T10" fmla="*/ 191 w 242"/>
              <a:gd name="T11" fmla="*/ 173 h 185"/>
              <a:gd name="T12" fmla="*/ 229 w 242"/>
              <a:gd name="T13" fmla="*/ 166 h 185"/>
              <a:gd name="T14" fmla="*/ 82 w 242"/>
              <a:gd name="T15" fmla="*/ 166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2" h="185">
                <a:moveTo>
                  <a:pt x="114" y="0"/>
                </a:moveTo>
                <a:cubicBezTo>
                  <a:pt x="125" y="68"/>
                  <a:pt x="163" y="149"/>
                  <a:pt x="75" y="173"/>
                </a:cubicBezTo>
                <a:cubicBezTo>
                  <a:pt x="61" y="170"/>
                  <a:pt x="20" y="158"/>
                  <a:pt x="5" y="173"/>
                </a:cubicBezTo>
                <a:cubicBezTo>
                  <a:pt x="0" y="178"/>
                  <a:pt x="17" y="178"/>
                  <a:pt x="24" y="179"/>
                </a:cubicBezTo>
                <a:cubicBezTo>
                  <a:pt x="39" y="182"/>
                  <a:pt x="54" y="183"/>
                  <a:pt x="69" y="185"/>
                </a:cubicBezTo>
                <a:cubicBezTo>
                  <a:pt x="143" y="180"/>
                  <a:pt x="135" y="182"/>
                  <a:pt x="191" y="173"/>
                </a:cubicBezTo>
                <a:cubicBezTo>
                  <a:pt x="204" y="171"/>
                  <a:pt x="242" y="167"/>
                  <a:pt x="229" y="166"/>
                </a:cubicBezTo>
                <a:cubicBezTo>
                  <a:pt x="180" y="163"/>
                  <a:pt x="131" y="166"/>
                  <a:pt x="82" y="166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8323" name="Freeform 19"/>
          <p:cNvSpPr>
            <a:spLocks/>
          </p:cNvSpPr>
          <p:nvPr/>
        </p:nvSpPr>
        <p:spPr bwMode="auto">
          <a:xfrm>
            <a:off x="2935288" y="3902075"/>
            <a:ext cx="498475" cy="415925"/>
          </a:xfrm>
          <a:custGeom>
            <a:avLst/>
            <a:gdLst>
              <a:gd name="T0" fmla="*/ 193 w 314"/>
              <a:gd name="T1" fmla="*/ 0 h 262"/>
              <a:gd name="T2" fmla="*/ 173 w 314"/>
              <a:gd name="T3" fmla="*/ 224 h 262"/>
              <a:gd name="T4" fmla="*/ 129 w 314"/>
              <a:gd name="T5" fmla="*/ 230 h 262"/>
              <a:gd name="T6" fmla="*/ 7 w 314"/>
              <a:gd name="T7" fmla="*/ 262 h 262"/>
              <a:gd name="T8" fmla="*/ 26 w 314"/>
              <a:gd name="T9" fmla="*/ 256 h 262"/>
              <a:gd name="T10" fmla="*/ 45 w 314"/>
              <a:gd name="T11" fmla="*/ 249 h 262"/>
              <a:gd name="T12" fmla="*/ 65 w 314"/>
              <a:gd name="T13" fmla="*/ 243 h 262"/>
              <a:gd name="T14" fmla="*/ 116 w 314"/>
              <a:gd name="T15" fmla="*/ 230 h 262"/>
              <a:gd name="T16" fmla="*/ 173 w 314"/>
              <a:gd name="T17" fmla="*/ 224 h 262"/>
              <a:gd name="T18" fmla="*/ 250 w 314"/>
              <a:gd name="T19" fmla="*/ 230 h 262"/>
              <a:gd name="T20" fmla="*/ 289 w 314"/>
              <a:gd name="T21" fmla="*/ 236 h 262"/>
              <a:gd name="T22" fmla="*/ 314 w 314"/>
              <a:gd name="T23" fmla="*/ 24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4" h="262">
                <a:moveTo>
                  <a:pt x="193" y="0"/>
                </a:moveTo>
                <a:cubicBezTo>
                  <a:pt x="164" y="79"/>
                  <a:pt x="203" y="111"/>
                  <a:pt x="173" y="224"/>
                </a:cubicBezTo>
                <a:cubicBezTo>
                  <a:pt x="169" y="238"/>
                  <a:pt x="144" y="227"/>
                  <a:pt x="129" y="230"/>
                </a:cubicBezTo>
                <a:cubicBezTo>
                  <a:pt x="88" y="237"/>
                  <a:pt x="49" y="262"/>
                  <a:pt x="7" y="262"/>
                </a:cubicBezTo>
                <a:cubicBezTo>
                  <a:pt x="0" y="262"/>
                  <a:pt x="20" y="258"/>
                  <a:pt x="26" y="256"/>
                </a:cubicBezTo>
                <a:cubicBezTo>
                  <a:pt x="32" y="254"/>
                  <a:pt x="39" y="251"/>
                  <a:pt x="45" y="249"/>
                </a:cubicBezTo>
                <a:cubicBezTo>
                  <a:pt x="52" y="247"/>
                  <a:pt x="58" y="245"/>
                  <a:pt x="65" y="243"/>
                </a:cubicBezTo>
                <a:cubicBezTo>
                  <a:pt x="93" y="234"/>
                  <a:pt x="79" y="235"/>
                  <a:pt x="116" y="230"/>
                </a:cubicBezTo>
                <a:cubicBezTo>
                  <a:pt x="135" y="227"/>
                  <a:pt x="154" y="226"/>
                  <a:pt x="173" y="224"/>
                </a:cubicBezTo>
                <a:cubicBezTo>
                  <a:pt x="199" y="226"/>
                  <a:pt x="224" y="227"/>
                  <a:pt x="250" y="230"/>
                </a:cubicBezTo>
                <a:cubicBezTo>
                  <a:pt x="263" y="231"/>
                  <a:pt x="276" y="233"/>
                  <a:pt x="289" y="236"/>
                </a:cubicBezTo>
                <a:cubicBezTo>
                  <a:pt x="297" y="238"/>
                  <a:pt x="314" y="243"/>
                  <a:pt x="314" y="243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8325" name="Freeform 21"/>
          <p:cNvSpPr>
            <a:spLocks/>
          </p:cNvSpPr>
          <p:nvPr/>
        </p:nvSpPr>
        <p:spPr bwMode="auto">
          <a:xfrm>
            <a:off x="4541838" y="3881438"/>
            <a:ext cx="406400" cy="344487"/>
          </a:xfrm>
          <a:custGeom>
            <a:avLst/>
            <a:gdLst>
              <a:gd name="T0" fmla="*/ 256 w 256"/>
              <a:gd name="T1" fmla="*/ 0 h 217"/>
              <a:gd name="T2" fmla="*/ 198 w 256"/>
              <a:gd name="T3" fmla="*/ 70 h 217"/>
              <a:gd name="T4" fmla="*/ 141 w 256"/>
              <a:gd name="T5" fmla="*/ 134 h 217"/>
              <a:gd name="T6" fmla="*/ 134 w 256"/>
              <a:gd name="T7" fmla="*/ 153 h 217"/>
              <a:gd name="T8" fmla="*/ 96 w 256"/>
              <a:gd name="T9" fmla="*/ 141 h 217"/>
              <a:gd name="T10" fmla="*/ 38 w 256"/>
              <a:gd name="T11" fmla="*/ 109 h 217"/>
              <a:gd name="T12" fmla="*/ 19 w 256"/>
              <a:gd name="T13" fmla="*/ 96 h 217"/>
              <a:gd name="T14" fmla="*/ 0 w 256"/>
              <a:gd name="T15" fmla="*/ 89 h 217"/>
              <a:gd name="T16" fmla="*/ 19 w 256"/>
              <a:gd name="T17" fmla="*/ 102 h 217"/>
              <a:gd name="T18" fmla="*/ 77 w 256"/>
              <a:gd name="T19" fmla="*/ 147 h 217"/>
              <a:gd name="T20" fmla="*/ 128 w 256"/>
              <a:gd name="T21" fmla="*/ 179 h 217"/>
              <a:gd name="T22" fmla="*/ 147 w 256"/>
              <a:gd name="T23" fmla="*/ 185 h 217"/>
              <a:gd name="T24" fmla="*/ 192 w 256"/>
              <a:gd name="T25" fmla="*/ 21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6" h="217">
                <a:moveTo>
                  <a:pt x="256" y="0"/>
                </a:moveTo>
                <a:cubicBezTo>
                  <a:pt x="236" y="29"/>
                  <a:pt x="226" y="51"/>
                  <a:pt x="198" y="70"/>
                </a:cubicBezTo>
                <a:cubicBezTo>
                  <a:pt x="190" y="96"/>
                  <a:pt x="163" y="119"/>
                  <a:pt x="141" y="134"/>
                </a:cubicBezTo>
                <a:cubicBezTo>
                  <a:pt x="139" y="140"/>
                  <a:pt x="141" y="152"/>
                  <a:pt x="134" y="153"/>
                </a:cubicBezTo>
                <a:cubicBezTo>
                  <a:pt x="121" y="155"/>
                  <a:pt x="96" y="141"/>
                  <a:pt x="96" y="141"/>
                </a:cubicBezTo>
                <a:cubicBezTo>
                  <a:pt x="51" y="111"/>
                  <a:pt x="72" y="120"/>
                  <a:pt x="38" y="109"/>
                </a:cubicBezTo>
                <a:cubicBezTo>
                  <a:pt x="32" y="105"/>
                  <a:pt x="26" y="100"/>
                  <a:pt x="19" y="96"/>
                </a:cubicBezTo>
                <a:cubicBezTo>
                  <a:pt x="13" y="93"/>
                  <a:pt x="0" y="82"/>
                  <a:pt x="0" y="89"/>
                </a:cubicBezTo>
                <a:cubicBezTo>
                  <a:pt x="0" y="97"/>
                  <a:pt x="13" y="97"/>
                  <a:pt x="19" y="102"/>
                </a:cubicBezTo>
                <a:cubicBezTo>
                  <a:pt x="70" y="148"/>
                  <a:pt x="37" y="135"/>
                  <a:pt x="77" y="147"/>
                </a:cubicBezTo>
                <a:cubicBezTo>
                  <a:pt x="96" y="177"/>
                  <a:pt x="82" y="164"/>
                  <a:pt x="128" y="179"/>
                </a:cubicBezTo>
                <a:cubicBezTo>
                  <a:pt x="134" y="181"/>
                  <a:pt x="147" y="185"/>
                  <a:pt x="147" y="185"/>
                </a:cubicBezTo>
                <a:cubicBezTo>
                  <a:pt x="188" y="213"/>
                  <a:pt x="173" y="201"/>
                  <a:pt x="192" y="217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8326" name="Freeform 22"/>
          <p:cNvSpPr>
            <a:spLocks/>
          </p:cNvSpPr>
          <p:nvPr/>
        </p:nvSpPr>
        <p:spPr bwMode="auto">
          <a:xfrm>
            <a:off x="4378325" y="3556000"/>
            <a:ext cx="295275" cy="1020763"/>
          </a:xfrm>
          <a:custGeom>
            <a:avLst/>
            <a:gdLst>
              <a:gd name="T0" fmla="*/ 0 w 186"/>
              <a:gd name="T1" fmla="*/ 627 h 643"/>
              <a:gd name="T2" fmla="*/ 135 w 186"/>
              <a:gd name="T3" fmla="*/ 614 h 643"/>
              <a:gd name="T4" fmla="*/ 167 w 186"/>
              <a:gd name="T5" fmla="*/ 512 h 643"/>
              <a:gd name="T6" fmla="*/ 186 w 186"/>
              <a:gd name="T7" fmla="*/ 282 h 643"/>
              <a:gd name="T8" fmla="*/ 154 w 186"/>
              <a:gd name="T9" fmla="*/ 154 h 643"/>
              <a:gd name="T10" fmla="*/ 148 w 186"/>
              <a:gd name="T11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643">
                <a:moveTo>
                  <a:pt x="0" y="627"/>
                </a:moveTo>
                <a:cubicBezTo>
                  <a:pt x="47" y="633"/>
                  <a:pt x="93" y="643"/>
                  <a:pt x="135" y="614"/>
                </a:cubicBezTo>
                <a:cubicBezTo>
                  <a:pt x="146" y="580"/>
                  <a:pt x="158" y="547"/>
                  <a:pt x="167" y="512"/>
                </a:cubicBezTo>
                <a:cubicBezTo>
                  <a:pt x="171" y="428"/>
                  <a:pt x="177" y="362"/>
                  <a:pt x="186" y="282"/>
                </a:cubicBezTo>
                <a:cubicBezTo>
                  <a:pt x="180" y="237"/>
                  <a:pt x="165" y="198"/>
                  <a:pt x="154" y="154"/>
                </a:cubicBezTo>
                <a:cubicBezTo>
                  <a:pt x="148" y="9"/>
                  <a:pt x="148" y="60"/>
                  <a:pt x="148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76200"/>
            <a:ext cx="7772400" cy="762000"/>
          </a:xfrm>
        </p:spPr>
        <p:txBody>
          <a:bodyPr/>
          <a:lstStyle/>
          <a:p>
            <a:pPr marL="838200" indent="-838200"/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WHY THE 3-3-5 DEFENSE?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5638800"/>
            <a:ext cx="8915400" cy="457200"/>
          </a:xfrm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Makes the offense become </a:t>
            </a:r>
            <a:r>
              <a:rPr lang="en-US" sz="2800" u="sng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Protection Oriented</a:t>
            </a:r>
            <a:endParaRPr lang="en-US" sz="28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0" y="1524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Gives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Maximum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numbers to stop the running game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0" y="2057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Able to give a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Variety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of looks with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Minimal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Teaching</a:t>
            </a:r>
            <a:endParaRPr lang="en-US" sz="1400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0" y="2514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Pre-snap movement creates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Confusion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(Organized Chaos)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0" y="3048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Physical, Aggressive, Attacking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style of play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0" y="3581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Allows smaller, faster athletes to be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Successful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0" y="4038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Fun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for the players!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0" y="45720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Attacks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the Pass Protection weaknesses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0" y="5105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Creates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Negative Yardage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 plays and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Turnovers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utoUpdateAnimBg="0"/>
      <p:bldP spid="29705" grpId="0" autoUpdateAnimBg="0"/>
      <p:bldP spid="29708" grpId="0" autoUpdateAnimBg="0"/>
      <p:bldP spid="29709" grpId="0" autoUpdateAnimBg="0"/>
      <p:bldP spid="29710" grpId="0" autoUpdateAnimBg="0"/>
      <p:bldP spid="29711" grpId="0" autoUpdateAnimBg="0"/>
      <p:bldP spid="29712" grpId="0" autoUpdateAnimBg="0"/>
      <p:bldP spid="29713" grpId="0" autoUpdateAnimBg="0"/>
      <p:bldP spid="2971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NOSEGUARD RIP TECH 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DOWN BLOCK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Explode low.  See Guard coming and stuff him back and find the ball.</a:t>
            </a: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9335" name="Oval 7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9336" name="Oval 8"/>
          <p:cNvSpPr>
            <a:spLocks noChangeArrowheads="1"/>
          </p:cNvSpPr>
          <p:nvPr/>
        </p:nvSpPr>
        <p:spPr bwMode="auto">
          <a:xfrm>
            <a:off x="48006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3962400" y="4114800"/>
            <a:ext cx="5143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N</a:t>
            </a:r>
          </a:p>
        </p:txBody>
      </p:sp>
      <p:sp>
        <p:nvSpPr>
          <p:cNvPr id="99340" name="Freeform 12"/>
          <p:cNvSpPr>
            <a:spLocks/>
          </p:cNvSpPr>
          <p:nvPr/>
        </p:nvSpPr>
        <p:spPr bwMode="auto">
          <a:xfrm>
            <a:off x="4541838" y="3881438"/>
            <a:ext cx="406400" cy="344487"/>
          </a:xfrm>
          <a:custGeom>
            <a:avLst/>
            <a:gdLst>
              <a:gd name="T0" fmla="*/ 256 w 256"/>
              <a:gd name="T1" fmla="*/ 0 h 217"/>
              <a:gd name="T2" fmla="*/ 198 w 256"/>
              <a:gd name="T3" fmla="*/ 70 h 217"/>
              <a:gd name="T4" fmla="*/ 141 w 256"/>
              <a:gd name="T5" fmla="*/ 134 h 217"/>
              <a:gd name="T6" fmla="*/ 134 w 256"/>
              <a:gd name="T7" fmla="*/ 153 h 217"/>
              <a:gd name="T8" fmla="*/ 96 w 256"/>
              <a:gd name="T9" fmla="*/ 141 h 217"/>
              <a:gd name="T10" fmla="*/ 38 w 256"/>
              <a:gd name="T11" fmla="*/ 109 h 217"/>
              <a:gd name="T12" fmla="*/ 19 w 256"/>
              <a:gd name="T13" fmla="*/ 96 h 217"/>
              <a:gd name="T14" fmla="*/ 0 w 256"/>
              <a:gd name="T15" fmla="*/ 89 h 217"/>
              <a:gd name="T16" fmla="*/ 19 w 256"/>
              <a:gd name="T17" fmla="*/ 102 h 217"/>
              <a:gd name="T18" fmla="*/ 77 w 256"/>
              <a:gd name="T19" fmla="*/ 147 h 217"/>
              <a:gd name="T20" fmla="*/ 128 w 256"/>
              <a:gd name="T21" fmla="*/ 179 h 217"/>
              <a:gd name="T22" fmla="*/ 147 w 256"/>
              <a:gd name="T23" fmla="*/ 185 h 217"/>
              <a:gd name="T24" fmla="*/ 192 w 256"/>
              <a:gd name="T25" fmla="*/ 21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6" h="217">
                <a:moveTo>
                  <a:pt x="256" y="0"/>
                </a:moveTo>
                <a:cubicBezTo>
                  <a:pt x="236" y="29"/>
                  <a:pt x="226" y="51"/>
                  <a:pt x="198" y="70"/>
                </a:cubicBezTo>
                <a:cubicBezTo>
                  <a:pt x="190" y="96"/>
                  <a:pt x="163" y="119"/>
                  <a:pt x="141" y="134"/>
                </a:cubicBezTo>
                <a:cubicBezTo>
                  <a:pt x="139" y="140"/>
                  <a:pt x="141" y="152"/>
                  <a:pt x="134" y="153"/>
                </a:cubicBezTo>
                <a:cubicBezTo>
                  <a:pt x="121" y="155"/>
                  <a:pt x="96" y="141"/>
                  <a:pt x="96" y="141"/>
                </a:cubicBezTo>
                <a:cubicBezTo>
                  <a:pt x="51" y="111"/>
                  <a:pt x="72" y="120"/>
                  <a:pt x="38" y="109"/>
                </a:cubicBezTo>
                <a:cubicBezTo>
                  <a:pt x="32" y="105"/>
                  <a:pt x="26" y="100"/>
                  <a:pt x="19" y="96"/>
                </a:cubicBezTo>
                <a:cubicBezTo>
                  <a:pt x="13" y="93"/>
                  <a:pt x="0" y="82"/>
                  <a:pt x="0" y="89"/>
                </a:cubicBezTo>
                <a:cubicBezTo>
                  <a:pt x="0" y="97"/>
                  <a:pt x="13" y="97"/>
                  <a:pt x="19" y="102"/>
                </a:cubicBezTo>
                <a:cubicBezTo>
                  <a:pt x="70" y="148"/>
                  <a:pt x="37" y="135"/>
                  <a:pt x="77" y="147"/>
                </a:cubicBezTo>
                <a:cubicBezTo>
                  <a:pt x="96" y="177"/>
                  <a:pt x="82" y="164"/>
                  <a:pt x="128" y="179"/>
                </a:cubicBezTo>
                <a:cubicBezTo>
                  <a:pt x="134" y="181"/>
                  <a:pt x="147" y="185"/>
                  <a:pt x="147" y="185"/>
                </a:cubicBezTo>
                <a:cubicBezTo>
                  <a:pt x="188" y="213"/>
                  <a:pt x="173" y="201"/>
                  <a:pt x="192" y="217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9342" name="Freeform 14"/>
          <p:cNvSpPr>
            <a:spLocks/>
          </p:cNvSpPr>
          <p:nvPr/>
        </p:nvSpPr>
        <p:spPr bwMode="auto">
          <a:xfrm>
            <a:off x="3403600" y="3941763"/>
            <a:ext cx="487363" cy="427037"/>
          </a:xfrm>
          <a:custGeom>
            <a:avLst/>
            <a:gdLst>
              <a:gd name="T0" fmla="*/ 307 w 307"/>
              <a:gd name="T1" fmla="*/ 0 h 269"/>
              <a:gd name="T2" fmla="*/ 154 w 307"/>
              <a:gd name="T3" fmla="*/ 103 h 269"/>
              <a:gd name="T4" fmla="*/ 77 w 307"/>
              <a:gd name="T5" fmla="*/ 167 h 269"/>
              <a:gd name="T6" fmla="*/ 26 w 307"/>
              <a:gd name="T7" fmla="*/ 96 h 269"/>
              <a:gd name="T8" fmla="*/ 19 w 307"/>
              <a:gd name="T9" fmla="*/ 77 h 269"/>
              <a:gd name="T10" fmla="*/ 6 w 307"/>
              <a:gd name="T11" fmla="*/ 58 h 269"/>
              <a:gd name="T12" fmla="*/ 26 w 307"/>
              <a:gd name="T13" fmla="*/ 71 h 269"/>
              <a:gd name="T14" fmla="*/ 45 w 307"/>
              <a:gd name="T15" fmla="*/ 90 h 269"/>
              <a:gd name="T16" fmla="*/ 109 w 307"/>
              <a:gd name="T17" fmla="*/ 186 h 269"/>
              <a:gd name="T18" fmla="*/ 154 w 307"/>
              <a:gd name="T19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7" h="269">
                <a:moveTo>
                  <a:pt x="307" y="0"/>
                </a:moveTo>
                <a:cubicBezTo>
                  <a:pt x="258" y="33"/>
                  <a:pt x="198" y="61"/>
                  <a:pt x="154" y="103"/>
                </a:cubicBezTo>
                <a:cubicBezTo>
                  <a:pt x="130" y="126"/>
                  <a:pt x="104" y="148"/>
                  <a:pt x="77" y="167"/>
                </a:cubicBezTo>
                <a:cubicBezTo>
                  <a:pt x="59" y="139"/>
                  <a:pt x="55" y="116"/>
                  <a:pt x="26" y="96"/>
                </a:cubicBezTo>
                <a:cubicBezTo>
                  <a:pt x="24" y="90"/>
                  <a:pt x="22" y="83"/>
                  <a:pt x="19" y="77"/>
                </a:cubicBezTo>
                <a:cubicBezTo>
                  <a:pt x="15" y="70"/>
                  <a:pt x="0" y="63"/>
                  <a:pt x="6" y="58"/>
                </a:cubicBezTo>
                <a:cubicBezTo>
                  <a:pt x="12" y="53"/>
                  <a:pt x="20" y="66"/>
                  <a:pt x="26" y="71"/>
                </a:cubicBezTo>
                <a:cubicBezTo>
                  <a:pt x="33" y="77"/>
                  <a:pt x="40" y="83"/>
                  <a:pt x="45" y="90"/>
                </a:cubicBezTo>
                <a:cubicBezTo>
                  <a:pt x="69" y="121"/>
                  <a:pt x="82" y="159"/>
                  <a:pt x="109" y="186"/>
                </a:cubicBezTo>
                <a:cubicBezTo>
                  <a:pt x="118" y="215"/>
                  <a:pt x="154" y="244"/>
                  <a:pt x="154" y="269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99343" name="Freeform 15"/>
          <p:cNvSpPr>
            <a:spLocks/>
          </p:cNvSpPr>
          <p:nvPr/>
        </p:nvSpPr>
        <p:spPr bwMode="auto">
          <a:xfrm>
            <a:off x="4365625" y="4216400"/>
            <a:ext cx="277813" cy="357188"/>
          </a:xfrm>
          <a:custGeom>
            <a:avLst/>
            <a:gdLst>
              <a:gd name="T0" fmla="*/ 8 w 175"/>
              <a:gd name="T1" fmla="*/ 211 h 225"/>
              <a:gd name="T2" fmla="*/ 34 w 175"/>
              <a:gd name="T3" fmla="*/ 173 h 225"/>
              <a:gd name="T4" fmla="*/ 72 w 175"/>
              <a:gd name="T5" fmla="*/ 122 h 225"/>
              <a:gd name="T6" fmla="*/ 136 w 175"/>
              <a:gd name="T7" fmla="*/ 58 h 225"/>
              <a:gd name="T8" fmla="*/ 162 w 175"/>
              <a:gd name="T9" fmla="*/ 19 h 225"/>
              <a:gd name="T10" fmla="*/ 175 w 175"/>
              <a:gd name="T11" fmla="*/ 0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" h="225">
                <a:moveTo>
                  <a:pt x="8" y="211"/>
                </a:moveTo>
                <a:cubicBezTo>
                  <a:pt x="26" y="162"/>
                  <a:pt x="0" y="225"/>
                  <a:pt x="34" y="173"/>
                </a:cubicBezTo>
                <a:cubicBezTo>
                  <a:pt x="49" y="150"/>
                  <a:pt x="46" y="138"/>
                  <a:pt x="72" y="122"/>
                </a:cubicBezTo>
                <a:cubicBezTo>
                  <a:pt x="86" y="100"/>
                  <a:pt x="114" y="72"/>
                  <a:pt x="136" y="58"/>
                </a:cubicBezTo>
                <a:cubicBezTo>
                  <a:pt x="148" y="23"/>
                  <a:pt x="135" y="51"/>
                  <a:pt x="162" y="19"/>
                </a:cubicBezTo>
                <a:cubicBezTo>
                  <a:pt x="167" y="13"/>
                  <a:pt x="175" y="0"/>
                  <a:pt x="175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DEFENSIVE END 5 TECHNIQUE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228600" y="2286000"/>
            <a:ext cx="8763000" cy="3125788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/>
              <a:t> </a:t>
            </a:r>
            <a:r>
              <a:rPr lang="en-US" sz="1800" u="sng"/>
              <a:t>Alignment:</a:t>
            </a:r>
            <a:r>
              <a:rPr lang="en-US" sz="1800"/>
              <a:t>  “4” Technique (head up on OT).  Align tight to the L.O.S. </a:t>
            </a:r>
          </a:p>
          <a:p>
            <a:r>
              <a:rPr lang="en-US" sz="1800"/>
              <a:t> </a:t>
            </a:r>
          </a:p>
          <a:p>
            <a:pPr>
              <a:buFontTx/>
              <a:buChar char="•"/>
            </a:pPr>
            <a:r>
              <a:rPr lang="en-US" sz="1800"/>
              <a:t> </a:t>
            </a:r>
            <a:r>
              <a:rPr lang="en-US" sz="1800" u="sng"/>
              <a:t>KEY:</a:t>
            </a:r>
            <a:r>
              <a:rPr lang="en-US" sz="1800"/>
              <a:t>   Movement of OT’s helmet.</a:t>
            </a:r>
          </a:p>
          <a:p>
            <a:pPr>
              <a:buFontTx/>
              <a:buChar char="•"/>
            </a:pPr>
            <a:endParaRPr lang="en-US" sz="1800"/>
          </a:p>
          <a:p>
            <a:pPr>
              <a:buFontTx/>
              <a:buChar char="•"/>
            </a:pPr>
            <a:r>
              <a:rPr lang="en-US" sz="1800" u="sng"/>
              <a:t>Responsibility:</a:t>
            </a:r>
            <a:r>
              <a:rPr lang="en-US" sz="1800"/>
              <a:t>  C Gap.  Contain pass rush and trail on play away.    </a:t>
            </a:r>
          </a:p>
          <a:p>
            <a:r>
              <a:rPr lang="en-US" sz="1800"/>
              <a:t>    </a:t>
            </a:r>
          </a:p>
          <a:p>
            <a:pPr>
              <a:buFontTx/>
              <a:buChar char="•"/>
            </a:pPr>
            <a:r>
              <a:rPr lang="en-US" sz="1800"/>
              <a:t> </a:t>
            </a:r>
            <a:r>
              <a:rPr lang="en-US" sz="1800" u="sng"/>
              <a:t>Coaching Points:</a:t>
            </a:r>
            <a:r>
              <a:rPr lang="en-US" sz="1800"/>
              <a:t>   </a:t>
            </a:r>
          </a:p>
          <a:p>
            <a:r>
              <a:rPr lang="en-US" sz="1800"/>
              <a:t>    Step flat with outside foot.</a:t>
            </a:r>
          </a:p>
          <a:p>
            <a:r>
              <a:rPr lang="en-US" sz="1800"/>
              <a:t>    Keep shoulders square.</a:t>
            </a:r>
          </a:p>
          <a:p>
            <a:r>
              <a:rPr lang="en-US" sz="1800"/>
              <a:t>    Attack outside number of OT.	</a:t>
            </a:r>
          </a:p>
          <a:p>
            <a:r>
              <a:rPr lang="en-US" sz="1800"/>
              <a:t>    Punch with hands and react to OT’s first step.   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 5 TECHNIQUE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BASE BLOCK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7918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Step flat and attack OT’s outside number and knock him back while keeping </a:t>
            </a:r>
          </a:p>
          <a:p>
            <a:r>
              <a:rPr lang="en-US" sz="1800"/>
              <a:t>     your shoulders square.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4800600" y="33528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0359" name="Oval 7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0360" name="Oval 8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2971800" y="4343400"/>
            <a:ext cx="438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E</a:t>
            </a:r>
          </a:p>
        </p:txBody>
      </p:sp>
      <p:sp>
        <p:nvSpPr>
          <p:cNvPr id="100363" name="Freeform 11"/>
          <p:cNvSpPr>
            <a:spLocks/>
          </p:cNvSpPr>
          <p:nvPr/>
        </p:nvSpPr>
        <p:spPr bwMode="auto">
          <a:xfrm>
            <a:off x="2935288" y="3902075"/>
            <a:ext cx="498475" cy="415925"/>
          </a:xfrm>
          <a:custGeom>
            <a:avLst/>
            <a:gdLst>
              <a:gd name="T0" fmla="*/ 193 w 314"/>
              <a:gd name="T1" fmla="*/ 0 h 262"/>
              <a:gd name="T2" fmla="*/ 173 w 314"/>
              <a:gd name="T3" fmla="*/ 224 h 262"/>
              <a:gd name="T4" fmla="*/ 129 w 314"/>
              <a:gd name="T5" fmla="*/ 230 h 262"/>
              <a:gd name="T6" fmla="*/ 7 w 314"/>
              <a:gd name="T7" fmla="*/ 262 h 262"/>
              <a:gd name="T8" fmla="*/ 26 w 314"/>
              <a:gd name="T9" fmla="*/ 256 h 262"/>
              <a:gd name="T10" fmla="*/ 45 w 314"/>
              <a:gd name="T11" fmla="*/ 249 h 262"/>
              <a:gd name="T12" fmla="*/ 65 w 314"/>
              <a:gd name="T13" fmla="*/ 243 h 262"/>
              <a:gd name="T14" fmla="*/ 116 w 314"/>
              <a:gd name="T15" fmla="*/ 230 h 262"/>
              <a:gd name="T16" fmla="*/ 173 w 314"/>
              <a:gd name="T17" fmla="*/ 224 h 262"/>
              <a:gd name="T18" fmla="*/ 250 w 314"/>
              <a:gd name="T19" fmla="*/ 230 h 262"/>
              <a:gd name="T20" fmla="*/ 289 w 314"/>
              <a:gd name="T21" fmla="*/ 236 h 262"/>
              <a:gd name="T22" fmla="*/ 314 w 314"/>
              <a:gd name="T23" fmla="*/ 24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4" h="262">
                <a:moveTo>
                  <a:pt x="193" y="0"/>
                </a:moveTo>
                <a:cubicBezTo>
                  <a:pt x="164" y="79"/>
                  <a:pt x="203" y="111"/>
                  <a:pt x="173" y="224"/>
                </a:cubicBezTo>
                <a:cubicBezTo>
                  <a:pt x="169" y="238"/>
                  <a:pt x="144" y="227"/>
                  <a:pt x="129" y="230"/>
                </a:cubicBezTo>
                <a:cubicBezTo>
                  <a:pt x="88" y="237"/>
                  <a:pt x="49" y="262"/>
                  <a:pt x="7" y="262"/>
                </a:cubicBezTo>
                <a:cubicBezTo>
                  <a:pt x="0" y="262"/>
                  <a:pt x="20" y="258"/>
                  <a:pt x="26" y="256"/>
                </a:cubicBezTo>
                <a:cubicBezTo>
                  <a:pt x="32" y="254"/>
                  <a:pt x="39" y="251"/>
                  <a:pt x="45" y="249"/>
                </a:cubicBezTo>
                <a:cubicBezTo>
                  <a:pt x="52" y="247"/>
                  <a:pt x="58" y="245"/>
                  <a:pt x="65" y="243"/>
                </a:cubicBezTo>
                <a:cubicBezTo>
                  <a:pt x="93" y="234"/>
                  <a:pt x="79" y="235"/>
                  <a:pt x="116" y="230"/>
                </a:cubicBezTo>
                <a:cubicBezTo>
                  <a:pt x="135" y="227"/>
                  <a:pt x="154" y="226"/>
                  <a:pt x="173" y="224"/>
                </a:cubicBezTo>
                <a:cubicBezTo>
                  <a:pt x="199" y="226"/>
                  <a:pt x="224" y="227"/>
                  <a:pt x="250" y="230"/>
                </a:cubicBezTo>
                <a:cubicBezTo>
                  <a:pt x="263" y="231"/>
                  <a:pt x="276" y="233"/>
                  <a:pt x="289" y="236"/>
                </a:cubicBezTo>
                <a:cubicBezTo>
                  <a:pt x="297" y="238"/>
                  <a:pt x="314" y="243"/>
                  <a:pt x="314" y="243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00366" name="Freeform 14"/>
          <p:cNvSpPr>
            <a:spLocks/>
          </p:cNvSpPr>
          <p:nvPr/>
        </p:nvSpPr>
        <p:spPr bwMode="auto">
          <a:xfrm>
            <a:off x="2760663" y="3983038"/>
            <a:ext cx="296862" cy="711200"/>
          </a:xfrm>
          <a:custGeom>
            <a:avLst/>
            <a:gdLst>
              <a:gd name="T0" fmla="*/ 155 w 187"/>
              <a:gd name="T1" fmla="*/ 448 h 448"/>
              <a:gd name="T2" fmla="*/ 21 w 187"/>
              <a:gd name="T3" fmla="*/ 441 h 448"/>
              <a:gd name="T4" fmla="*/ 2 w 187"/>
              <a:gd name="T5" fmla="*/ 435 h 448"/>
              <a:gd name="T6" fmla="*/ 34 w 187"/>
              <a:gd name="T7" fmla="*/ 397 h 448"/>
              <a:gd name="T8" fmla="*/ 66 w 187"/>
              <a:gd name="T9" fmla="*/ 358 h 448"/>
              <a:gd name="T10" fmla="*/ 98 w 187"/>
              <a:gd name="T11" fmla="*/ 301 h 448"/>
              <a:gd name="T12" fmla="*/ 123 w 187"/>
              <a:gd name="T13" fmla="*/ 192 h 448"/>
              <a:gd name="T14" fmla="*/ 155 w 187"/>
              <a:gd name="T15" fmla="*/ 134 h 448"/>
              <a:gd name="T16" fmla="*/ 187 w 187"/>
              <a:gd name="T17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448">
                <a:moveTo>
                  <a:pt x="155" y="448"/>
                </a:moveTo>
                <a:cubicBezTo>
                  <a:pt x="110" y="446"/>
                  <a:pt x="66" y="445"/>
                  <a:pt x="21" y="441"/>
                </a:cubicBezTo>
                <a:cubicBezTo>
                  <a:pt x="14" y="440"/>
                  <a:pt x="4" y="441"/>
                  <a:pt x="2" y="435"/>
                </a:cubicBezTo>
                <a:cubicBezTo>
                  <a:pt x="0" y="428"/>
                  <a:pt x="33" y="399"/>
                  <a:pt x="34" y="397"/>
                </a:cubicBezTo>
                <a:cubicBezTo>
                  <a:pt x="64" y="355"/>
                  <a:pt x="28" y="384"/>
                  <a:pt x="66" y="358"/>
                </a:cubicBezTo>
                <a:cubicBezTo>
                  <a:pt x="95" y="314"/>
                  <a:pt x="86" y="334"/>
                  <a:pt x="98" y="301"/>
                </a:cubicBezTo>
                <a:cubicBezTo>
                  <a:pt x="103" y="256"/>
                  <a:pt x="110" y="234"/>
                  <a:pt x="123" y="192"/>
                </a:cubicBezTo>
                <a:cubicBezTo>
                  <a:pt x="129" y="173"/>
                  <a:pt x="146" y="152"/>
                  <a:pt x="155" y="134"/>
                </a:cubicBezTo>
                <a:cubicBezTo>
                  <a:pt x="175" y="95"/>
                  <a:pt x="187" y="43"/>
                  <a:pt x="187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 5 TECHNIQUE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REACH BLOCK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528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Step flat to the outside as normal.  As OT tries to reach you, stab him with your </a:t>
            </a:r>
          </a:p>
          <a:p>
            <a:r>
              <a:rPr lang="en-US" sz="1800"/>
              <a:t>hands while keeping feet moving and shoulders square.  Use an escape technique</a:t>
            </a:r>
          </a:p>
          <a:p>
            <a:r>
              <a:rPr lang="en-US" sz="1800"/>
              <a:t>and find the ball. 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4800600" y="33528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1383" name="Oval 7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1384" name="Oval 8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2971800" y="4343400"/>
            <a:ext cx="438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E</a:t>
            </a:r>
          </a:p>
        </p:txBody>
      </p:sp>
      <p:sp>
        <p:nvSpPr>
          <p:cNvPr id="101389" name="Freeform 13"/>
          <p:cNvSpPr>
            <a:spLocks/>
          </p:cNvSpPr>
          <p:nvPr/>
        </p:nvSpPr>
        <p:spPr bwMode="auto">
          <a:xfrm>
            <a:off x="2620963" y="3759200"/>
            <a:ext cx="396875" cy="420688"/>
          </a:xfrm>
          <a:custGeom>
            <a:avLst/>
            <a:gdLst>
              <a:gd name="T0" fmla="*/ 250 w 250"/>
              <a:gd name="T1" fmla="*/ 0 h 265"/>
              <a:gd name="T2" fmla="*/ 173 w 250"/>
              <a:gd name="T3" fmla="*/ 19 h 265"/>
              <a:gd name="T4" fmla="*/ 135 w 250"/>
              <a:gd name="T5" fmla="*/ 38 h 265"/>
              <a:gd name="T6" fmla="*/ 109 w 250"/>
              <a:gd name="T7" fmla="*/ 77 h 265"/>
              <a:gd name="T8" fmla="*/ 103 w 250"/>
              <a:gd name="T9" fmla="*/ 134 h 265"/>
              <a:gd name="T10" fmla="*/ 115 w 250"/>
              <a:gd name="T11" fmla="*/ 173 h 265"/>
              <a:gd name="T12" fmla="*/ 0 w 250"/>
              <a:gd name="T13" fmla="*/ 256 h 265"/>
              <a:gd name="T14" fmla="*/ 211 w 250"/>
              <a:gd name="T15" fmla="*/ 25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0" h="265">
                <a:moveTo>
                  <a:pt x="250" y="0"/>
                </a:moveTo>
                <a:cubicBezTo>
                  <a:pt x="221" y="4"/>
                  <a:pt x="200" y="10"/>
                  <a:pt x="173" y="19"/>
                </a:cubicBezTo>
                <a:cubicBezTo>
                  <a:pt x="161" y="27"/>
                  <a:pt x="145" y="28"/>
                  <a:pt x="135" y="38"/>
                </a:cubicBezTo>
                <a:cubicBezTo>
                  <a:pt x="124" y="49"/>
                  <a:pt x="109" y="77"/>
                  <a:pt x="109" y="77"/>
                </a:cubicBezTo>
                <a:cubicBezTo>
                  <a:pt x="101" y="102"/>
                  <a:pt x="95" y="109"/>
                  <a:pt x="103" y="134"/>
                </a:cubicBezTo>
                <a:cubicBezTo>
                  <a:pt x="107" y="147"/>
                  <a:pt x="115" y="173"/>
                  <a:pt x="115" y="173"/>
                </a:cubicBezTo>
                <a:cubicBezTo>
                  <a:pt x="103" y="265"/>
                  <a:pt x="103" y="249"/>
                  <a:pt x="0" y="256"/>
                </a:cubicBezTo>
                <a:cubicBezTo>
                  <a:pt x="69" y="234"/>
                  <a:pt x="139" y="250"/>
                  <a:pt x="211" y="250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01390" name="Freeform 14"/>
          <p:cNvSpPr>
            <a:spLocks/>
          </p:cNvSpPr>
          <p:nvPr/>
        </p:nvSpPr>
        <p:spPr bwMode="auto">
          <a:xfrm>
            <a:off x="1798638" y="4195763"/>
            <a:ext cx="1290637" cy="603250"/>
          </a:xfrm>
          <a:custGeom>
            <a:avLst/>
            <a:gdLst>
              <a:gd name="T0" fmla="*/ 813 w 813"/>
              <a:gd name="T1" fmla="*/ 359 h 380"/>
              <a:gd name="T2" fmla="*/ 672 w 813"/>
              <a:gd name="T3" fmla="*/ 333 h 380"/>
              <a:gd name="T4" fmla="*/ 659 w 813"/>
              <a:gd name="T5" fmla="*/ 199 h 380"/>
              <a:gd name="T6" fmla="*/ 646 w 813"/>
              <a:gd name="T7" fmla="*/ 64 h 380"/>
              <a:gd name="T8" fmla="*/ 403 w 813"/>
              <a:gd name="T9" fmla="*/ 39 h 380"/>
              <a:gd name="T10" fmla="*/ 243 w 813"/>
              <a:gd name="T11" fmla="*/ 26 h 380"/>
              <a:gd name="T12" fmla="*/ 0 w 813"/>
              <a:gd name="T13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3" h="380">
                <a:moveTo>
                  <a:pt x="813" y="359"/>
                </a:moveTo>
                <a:cubicBezTo>
                  <a:pt x="765" y="356"/>
                  <a:pt x="682" y="380"/>
                  <a:pt x="672" y="333"/>
                </a:cubicBezTo>
                <a:cubicBezTo>
                  <a:pt x="663" y="289"/>
                  <a:pt x="663" y="244"/>
                  <a:pt x="659" y="199"/>
                </a:cubicBezTo>
                <a:cubicBezTo>
                  <a:pt x="655" y="154"/>
                  <a:pt x="690" y="72"/>
                  <a:pt x="646" y="64"/>
                </a:cubicBezTo>
                <a:cubicBezTo>
                  <a:pt x="565" y="49"/>
                  <a:pt x="485" y="44"/>
                  <a:pt x="403" y="39"/>
                </a:cubicBezTo>
                <a:cubicBezTo>
                  <a:pt x="325" y="22"/>
                  <a:pt x="399" y="36"/>
                  <a:pt x="243" y="26"/>
                </a:cubicBezTo>
                <a:cubicBezTo>
                  <a:pt x="162" y="21"/>
                  <a:pt x="81" y="0"/>
                  <a:pt x="0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 5 TECHNIQUE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DOWN BLOCK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439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Step flat as normal while getting your inside hand on OT pushing him inside.  Get </a:t>
            </a:r>
          </a:p>
          <a:p>
            <a:r>
              <a:rPr lang="en-US" sz="1800"/>
              <a:t>your eyes up attack trapper with your inside arm and compress him.  Do not spill.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4800600" y="33528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2407" name="Oval 7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2408" name="Oval 8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2971800" y="4343400"/>
            <a:ext cx="438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E</a:t>
            </a:r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3429000" y="3886200"/>
            <a:ext cx="685800" cy="1524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02413" name="Freeform 13"/>
          <p:cNvSpPr>
            <a:spLocks/>
          </p:cNvSpPr>
          <p:nvPr/>
        </p:nvSpPr>
        <p:spPr bwMode="auto">
          <a:xfrm>
            <a:off x="2803525" y="3505200"/>
            <a:ext cx="473075" cy="1228725"/>
          </a:xfrm>
          <a:custGeom>
            <a:avLst/>
            <a:gdLst>
              <a:gd name="T0" fmla="*/ 167 w 359"/>
              <a:gd name="T1" fmla="*/ 454 h 454"/>
              <a:gd name="T2" fmla="*/ 20 w 359"/>
              <a:gd name="T3" fmla="*/ 435 h 454"/>
              <a:gd name="T4" fmla="*/ 0 w 359"/>
              <a:gd name="T5" fmla="*/ 429 h 454"/>
              <a:gd name="T6" fmla="*/ 20 w 359"/>
              <a:gd name="T7" fmla="*/ 416 h 454"/>
              <a:gd name="T8" fmla="*/ 84 w 359"/>
              <a:gd name="T9" fmla="*/ 352 h 454"/>
              <a:gd name="T10" fmla="*/ 256 w 359"/>
              <a:gd name="T11" fmla="*/ 192 h 454"/>
              <a:gd name="T12" fmla="*/ 288 w 359"/>
              <a:gd name="T13" fmla="*/ 134 h 454"/>
              <a:gd name="T14" fmla="*/ 314 w 359"/>
              <a:gd name="T15" fmla="*/ 96 h 454"/>
              <a:gd name="T16" fmla="*/ 327 w 359"/>
              <a:gd name="T17" fmla="*/ 77 h 454"/>
              <a:gd name="T18" fmla="*/ 352 w 359"/>
              <a:gd name="T19" fmla="*/ 19 h 454"/>
              <a:gd name="T20" fmla="*/ 359 w 359"/>
              <a:gd name="T2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9" h="454">
                <a:moveTo>
                  <a:pt x="167" y="454"/>
                </a:moveTo>
                <a:cubicBezTo>
                  <a:pt x="118" y="449"/>
                  <a:pt x="69" y="442"/>
                  <a:pt x="20" y="435"/>
                </a:cubicBezTo>
                <a:cubicBezTo>
                  <a:pt x="13" y="433"/>
                  <a:pt x="0" y="436"/>
                  <a:pt x="0" y="429"/>
                </a:cubicBezTo>
                <a:cubicBezTo>
                  <a:pt x="0" y="421"/>
                  <a:pt x="14" y="422"/>
                  <a:pt x="20" y="416"/>
                </a:cubicBezTo>
                <a:cubicBezTo>
                  <a:pt x="42" y="394"/>
                  <a:pt x="58" y="371"/>
                  <a:pt x="84" y="352"/>
                </a:cubicBezTo>
                <a:cubicBezTo>
                  <a:pt x="125" y="287"/>
                  <a:pt x="227" y="270"/>
                  <a:pt x="256" y="192"/>
                </a:cubicBezTo>
                <a:cubicBezTo>
                  <a:pt x="264" y="171"/>
                  <a:pt x="276" y="153"/>
                  <a:pt x="288" y="134"/>
                </a:cubicBezTo>
                <a:cubicBezTo>
                  <a:pt x="296" y="121"/>
                  <a:pt x="305" y="109"/>
                  <a:pt x="314" y="96"/>
                </a:cubicBezTo>
                <a:cubicBezTo>
                  <a:pt x="318" y="90"/>
                  <a:pt x="327" y="77"/>
                  <a:pt x="327" y="77"/>
                </a:cubicBezTo>
                <a:cubicBezTo>
                  <a:pt x="334" y="56"/>
                  <a:pt x="345" y="40"/>
                  <a:pt x="352" y="19"/>
                </a:cubicBezTo>
                <a:cubicBezTo>
                  <a:pt x="354" y="13"/>
                  <a:pt x="359" y="0"/>
                  <a:pt x="359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 5 TECHNIQUE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DOUBLE TEAM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51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Step flat.  As OT stays on you and you fell pressure by TE, drop to a knee and use</a:t>
            </a:r>
          </a:p>
          <a:p>
            <a:r>
              <a:rPr lang="en-US" sz="1800"/>
              <a:t>up both blockers.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4800600" y="33528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971800" y="4343400"/>
            <a:ext cx="438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E</a:t>
            </a:r>
          </a:p>
        </p:txBody>
      </p:sp>
      <p:sp>
        <p:nvSpPr>
          <p:cNvPr id="103434" name="Freeform 10"/>
          <p:cNvSpPr>
            <a:spLocks/>
          </p:cNvSpPr>
          <p:nvPr/>
        </p:nvSpPr>
        <p:spPr bwMode="auto">
          <a:xfrm>
            <a:off x="2935288" y="3902075"/>
            <a:ext cx="498475" cy="415925"/>
          </a:xfrm>
          <a:custGeom>
            <a:avLst/>
            <a:gdLst>
              <a:gd name="T0" fmla="*/ 193 w 314"/>
              <a:gd name="T1" fmla="*/ 0 h 262"/>
              <a:gd name="T2" fmla="*/ 173 w 314"/>
              <a:gd name="T3" fmla="*/ 224 h 262"/>
              <a:gd name="T4" fmla="*/ 129 w 314"/>
              <a:gd name="T5" fmla="*/ 230 h 262"/>
              <a:gd name="T6" fmla="*/ 7 w 314"/>
              <a:gd name="T7" fmla="*/ 262 h 262"/>
              <a:gd name="T8" fmla="*/ 26 w 314"/>
              <a:gd name="T9" fmla="*/ 256 h 262"/>
              <a:gd name="T10" fmla="*/ 45 w 314"/>
              <a:gd name="T11" fmla="*/ 249 h 262"/>
              <a:gd name="T12" fmla="*/ 65 w 314"/>
              <a:gd name="T13" fmla="*/ 243 h 262"/>
              <a:gd name="T14" fmla="*/ 116 w 314"/>
              <a:gd name="T15" fmla="*/ 230 h 262"/>
              <a:gd name="T16" fmla="*/ 173 w 314"/>
              <a:gd name="T17" fmla="*/ 224 h 262"/>
              <a:gd name="T18" fmla="*/ 250 w 314"/>
              <a:gd name="T19" fmla="*/ 230 h 262"/>
              <a:gd name="T20" fmla="*/ 289 w 314"/>
              <a:gd name="T21" fmla="*/ 236 h 262"/>
              <a:gd name="T22" fmla="*/ 314 w 314"/>
              <a:gd name="T23" fmla="*/ 24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4" h="262">
                <a:moveTo>
                  <a:pt x="193" y="0"/>
                </a:moveTo>
                <a:cubicBezTo>
                  <a:pt x="164" y="79"/>
                  <a:pt x="203" y="111"/>
                  <a:pt x="173" y="224"/>
                </a:cubicBezTo>
                <a:cubicBezTo>
                  <a:pt x="169" y="238"/>
                  <a:pt x="144" y="227"/>
                  <a:pt x="129" y="230"/>
                </a:cubicBezTo>
                <a:cubicBezTo>
                  <a:pt x="88" y="237"/>
                  <a:pt x="49" y="262"/>
                  <a:pt x="7" y="262"/>
                </a:cubicBezTo>
                <a:cubicBezTo>
                  <a:pt x="0" y="262"/>
                  <a:pt x="20" y="258"/>
                  <a:pt x="26" y="256"/>
                </a:cubicBezTo>
                <a:cubicBezTo>
                  <a:pt x="32" y="254"/>
                  <a:pt x="39" y="251"/>
                  <a:pt x="45" y="249"/>
                </a:cubicBezTo>
                <a:cubicBezTo>
                  <a:pt x="52" y="247"/>
                  <a:pt x="58" y="245"/>
                  <a:pt x="65" y="243"/>
                </a:cubicBezTo>
                <a:cubicBezTo>
                  <a:pt x="93" y="234"/>
                  <a:pt x="79" y="235"/>
                  <a:pt x="116" y="230"/>
                </a:cubicBezTo>
                <a:cubicBezTo>
                  <a:pt x="135" y="227"/>
                  <a:pt x="154" y="226"/>
                  <a:pt x="173" y="224"/>
                </a:cubicBezTo>
                <a:cubicBezTo>
                  <a:pt x="199" y="226"/>
                  <a:pt x="224" y="227"/>
                  <a:pt x="250" y="230"/>
                </a:cubicBezTo>
                <a:cubicBezTo>
                  <a:pt x="263" y="231"/>
                  <a:pt x="276" y="233"/>
                  <a:pt x="289" y="236"/>
                </a:cubicBezTo>
                <a:cubicBezTo>
                  <a:pt x="297" y="238"/>
                  <a:pt x="314" y="243"/>
                  <a:pt x="314" y="243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03436" name="Oval 12"/>
          <p:cNvSpPr>
            <a:spLocks noChangeArrowheads="1"/>
          </p:cNvSpPr>
          <p:nvPr/>
        </p:nvSpPr>
        <p:spPr bwMode="auto">
          <a:xfrm>
            <a:off x="20574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3437" name="Freeform 13"/>
          <p:cNvSpPr>
            <a:spLocks/>
          </p:cNvSpPr>
          <p:nvPr/>
        </p:nvSpPr>
        <p:spPr bwMode="auto">
          <a:xfrm>
            <a:off x="2778125" y="3687763"/>
            <a:ext cx="300038" cy="1119187"/>
          </a:xfrm>
          <a:custGeom>
            <a:avLst/>
            <a:gdLst>
              <a:gd name="T0" fmla="*/ 189 w 189"/>
              <a:gd name="T1" fmla="*/ 685 h 705"/>
              <a:gd name="T2" fmla="*/ 36 w 189"/>
              <a:gd name="T3" fmla="*/ 691 h 705"/>
              <a:gd name="T4" fmla="*/ 10 w 189"/>
              <a:gd name="T5" fmla="*/ 602 h 705"/>
              <a:gd name="T6" fmla="*/ 10 w 189"/>
              <a:gd name="T7" fmla="*/ 467 h 705"/>
              <a:gd name="T8" fmla="*/ 23 w 189"/>
              <a:gd name="T9" fmla="*/ 410 h 705"/>
              <a:gd name="T10" fmla="*/ 10 w 189"/>
              <a:gd name="T11" fmla="*/ 0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" h="705">
                <a:moveTo>
                  <a:pt x="189" y="685"/>
                </a:moveTo>
                <a:cubicBezTo>
                  <a:pt x="138" y="697"/>
                  <a:pt x="87" y="705"/>
                  <a:pt x="36" y="691"/>
                </a:cubicBezTo>
                <a:cubicBezTo>
                  <a:pt x="25" y="662"/>
                  <a:pt x="17" y="632"/>
                  <a:pt x="10" y="602"/>
                </a:cubicBezTo>
                <a:cubicBezTo>
                  <a:pt x="3" y="539"/>
                  <a:pt x="0" y="543"/>
                  <a:pt x="10" y="467"/>
                </a:cubicBezTo>
                <a:cubicBezTo>
                  <a:pt x="13" y="448"/>
                  <a:pt x="23" y="410"/>
                  <a:pt x="23" y="410"/>
                </a:cubicBezTo>
                <a:cubicBezTo>
                  <a:pt x="19" y="273"/>
                  <a:pt x="10" y="137"/>
                  <a:pt x="10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03438" name="Freeform 14"/>
          <p:cNvSpPr>
            <a:spLocks/>
          </p:cNvSpPr>
          <p:nvPr/>
        </p:nvSpPr>
        <p:spPr bwMode="auto">
          <a:xfrm>
            <a:off x="2479675" y="3890963"/>
            <a:ext cx="279400" cy="579437"/>
          </a:xfrm>
          <a:custGeom>
            <a:avLst/>
            <a:gdLst>
              <a:gd name="T0" fmla="*/ 0 w 176"/>
              <a:gd name="T1" fmla="*/ 0 h 365"/>
              <a:gd name="T2" fmla="*/ 44 w 176"/>
              <a:gd name="T3" fmla="*/ 51 h 365"/>
              <a:gd name="T4" fmla="*/ 96 w 176"/>
              <a:gd name="T5" fmla="*/ 128 h 365"/>
              <a:gd name="T6" fmla="*/ 128 w 176"/>
              <a:gd name="T7" fmla="*/ 186 h 365"/>
              <a:gd name="T8" fmla="*/ 153 w 176"/>
              <a:gd name="T9" fmla="*/ 224 h 365"/>
              <a:gd name="T10" fmla="*/ 166 w 176"/>
              <a:gd name="T11" fmla="*/ 128 h 365"/>
              <a:gd name="T12" fmla="*/ 153 w 176"/>
              <a:gd name="T13" fmla="*/ 205 h 365"/>
              <a:gd name="T14" fmla="*/ 121 w 176"/>
              <a:gd name="T15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365">
                <a:moveTo>
                  <a:pt x="0" y="0"/>
                </a:moveTo>
                <a:cubicBezTo>
                  <a:pt x="20" y="20"/>
                  <a:pt x="20" y="36"/>
                  <a:pt x="44" y="51"/>
                </a:cubicBezTo>
                <a:cubicBezTo>
                  <a:pt x="55" y="83"/>
                  <a:pt x="72" y="105"/>
                  <a:pt x="96" y="128"/>
                </a:cubicBezTo>
                <a:cubicBezTo>
                  <a:pt x="107" y="163"/>
                  <a:pt x="98" y="140"/>
                  <a:pt x="128" y="186"/>
                </a:cubicBezTo>
                <a:cubicBezTo>
                  <a:pt x="136" y="199"/>
                  <a:pt x="153" y="224"/>
                  <a:pt x="153" y="224"/>
                </a:cubicBezTo>
                <a:cubicBezTo>
                  <a:pt x="175" y="191"/>
                  <a:pt x="172" y="166"/>
                  <a:pt x="166" y="128"/>
                </a:cubicBezTo>
                <a:cubicBezTo>
                  <a:pt x="148" y="204"/>
                  <a:pt x="176" y="81"/>
                  <a:pt x="153" y="205"/>
                </a:cubicBezTo>
                <a:cubicBezTo>
                  <a:pt x="143" y="259"/>
                  <a:pt x="121" y="310"/>
                  <a:pt x="121" y="365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 5 TECHNIQUE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Y BLOCK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78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Step flat.  As OT pulls outside, the TE will block down on you.  Squeeze him back out</a:t>
            </a:r>
          </a:p>
          <a:p>
            <a:r>
              <a:rPr lang="en-US" sz="1800"/>
              <a:t>or punch and cross face.</a:t>
            </a:r>
          </a:p>
        </p:txBody>
      </p:sp>
      <p:sp>
        <p:nvSpPr>
          <p:cNvPr id="104454" name="Rectangle 6"/>
          <p:cNvSpPr>
            <a:spLocks noChangeArrowheads="1"/>
          </p:cNvSpPr>
          <p:nvPr/>
        </p:nvSpPr>
        <p:spPr bwMode="auto">
          <a:xfrm>
            <a:off x="4800600" y="33528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4455" name="Oval 7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4456" name="Oval 8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2971800" y="4343400"/>
            <a:ext cx="438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E</a:t>
            </a:r>
          </a:p>
        </p:txBody>
      </p:sp>
      <p:sp>
        <p:nvSpPr>
          <p:cNvPr id="104459" name="Oval 11"/>
          <p:cNvSpPr>
            <a:spLocks noChangeArrowheads="1"/>
          </p:cNvSpPr>
          <p:nvPr/>
        </p:nvSpPr>
        <p:spPr bwMode="auto">
          <a:xfrm>
            <a:off x="20574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04461" name="Freeform 13"/>
          <p:cNvSpPr>
            <a:spLocks/>
          </p:cNvSpPr>
          <p:nvPr/>
        </p:nvSpPr>
        <p:spPr bwMode="auto">
          <a:xfrm>
            <a:off x="2479675" y="3890963"/>
            <a:ext cx="279400" cy="579437"/>
          </a:xfrm>
          <a:custGeom>
            <a:avLst/>
            <a:gdLst>
              <a:gd name="T0" fmla="*/ 0 w 176"/>
              <a:gd name="T1" fmla="*/ 0 h 365"/>
              <a:gd name="T2" fmla="*/ 44 w 176"/>
              <a:gd name="T3" fmla="*/ 51 h 365"/>
              <a:gd name="T4" fmla="*/ 96 w 176"/>
              <a:gd name="T5" fmla="*/ 128 h 365"/>
              <a:gd name="T6" fmla="*/ 128 w 176"/>
              <a:gd name="T7" fmla="*/ 186 h 365"/>
              <a:gd name="T8" fmla="*/ 153 w 176"/>
              <a:gd name="T9" fmla="*/ 224 h 365"/>
              <a:gd name="T10" fmla="*/ 166 w 176"/>
              <a:gd name="T11" fmla="*/ 128 h 365"/>
              <a:gd name="T12" fmla="*/ 153 w 176"/>
              <a:gd name="T13" fmla="*/ 205 h 365"/>
              <a:gd name="T14" fmla="*/ 121 w 176"/>
              <a:gd name="T15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365">
                <a:moveTo>
                  <a:pt x="0" y="0"/>
                </a:moveTo>
                <a:cubicBezTo>
                  <a:pt x="20" y="20"/>
                  <a:pt x="20" y="36"/>
                  <a:pt x="44" y="51"/>
                </a:cubicBezTo>
                <a:cubicBezTo>
                  <a:pt x="55" y="83"/>
                  <a:pt x="72" y="105"/>
                  <a:pt x="96" y="128"/>
                </a:cubicBezTo>
                <a:cubicBezTo>
                  <a:pt x="107" y="163"/>
                  <a:pt x="98" y="140"/>
                  <a:pt x="128" y="186"/>
                </a:cubicBezTo>
                <a:cubicBezTo>
                  <a:pt x="136" y="199"/>
                  <a:pt x="153" y="224"/>
                  <a:pt x="153" y="224"/>
                </a:cubicBezTo>
                <a:cubicBezTo>
                  <a:pt x="175" y="191"/>
                  <a:pt x="172" y="166"/>
                  <a:pt x="166" y="128"/>
                </a:cubicBezTo>
                <a:cubicBezTo>
                  <a:pt x="148" y="204"/>
                  <a:pt x="176" y="81"/>
                  <a:pt x="153" y="205"/>
                </a:cubicBezTo>
                <a:cubicBezTo>
                  <a:pt x="143" y="259"/>
                  <a:pt x="121" y="310"/>
                  <a:pt x="121" y="365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H="1" flipV="1">
            <a:off x="2133600" y="3124200"/>
            <a:ext cx="990600" cy="1524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04464" name="Freeform 16"/>
          <p:cNvSpPr>
            <a:spLocks/>
          </p:cNvSpPr>
          <p:nvPr/>
        </p:nvSpPr>
        <p:spPr bwMode="auto">
          <a:xfrm>
            <a:off x="2047875" y="4224338"/>
            <a:ext cx="1050925" cy="520700"/>
          </a:xfrm>
          <a:custGeom>
            <a:avLst/>
            <a:gdLst>
              <a:gd name="T0" fmla="*/ 662 w 662"/>
              <a:gd name="T1" fmla="*/ 328 h 328"/>
              <a:gd name="T2" fmla="*/ 636 w 662"/>
              <a:gd name="T3" fmla="*/ 321 h 328"/>
              <a:gd name="T4" fmla="*/ 598 w 662"/>
              <a:gd name="T5" fmla="*/ 309 h 328"/>
              <a:gd name="T6" fmla="*/ 508 w 662"/>
              <a:gd name="T7" fmla="*/ 302 h 328"/>
              <a:gd name="T8" fmla="*/ 489 w 662"/>
              <a:gd name="T9" fmla="*/ 168 h 328"/>
              <a:gd name="T10" fmla="*/ 476 w 662"/>
              <a:gd name="T11" fmla="*/ 129 h 328"/>
              <a:gd name="T12" fmla="*/ 470 w 662"/>
              <a:gd name="T13" fmla="*/ 110 h 328"/>
              <a:gd name="T14" fmla="*/ 355 w 662"/>
              <a:gd name="T15" fmla="*/ 104 h 328"/>
              <a:gd name="T16" fmla="*/ 182 w 662"/>
              <a:gd name="T17" fmla="*/ 65 h 328"/>
              <a:gd name="T18" fmla="*/ 163 w 662"/>
              <a:gd name="T19" fmla="*/ 59 h 328"/>
              <a:gd name="T20" fmla="*/ 137 w 662"/>
              <a:gd name="T21" fmla="*/ 53 h 328"/>
              <a:gd name="T22" fmla="*/ 92 w 662"/>
              <a:gd name="T23" fmla="*/ 40 h 328"/>
              <a:gd name="T24" fmla="*/ 28 w 662"/>
              <a:gd name="T25" fmla="*/ 14 h 328"/>
              <a:gd name="T26" fmla="*/ 3 w 662"/>
              <a:gd name="T27" fmla="*/ 1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2" h="328">
                <a:moveTo>
                  <a:pt x="662" y="328"/>
                </a:moveTo>
                <a:cubicBezTo>
                  <a:pt x="653" y="326"/>
                  <a:pt x="645" y="324"/>
                  <a:pt x="636" y="321"/>
                </a:cubicBezTo>
                <a:cubicBezTo>
                  <a:pt x="623" y="317"/>
                  <a:pt x="598" y="309"/>
                  <a:pt x="598" y="309"/>
                </a:cubicBezTo>
                <a:cubicBezTo>
                  <a:pt x="564" y="315"/>
                  <a:pt x="540" y="313"/>
                  <a:pt x="508" y="302"/>
                </a:cubicBezTo>
                <a:cubicBezTo>
                  <a:pt x="503" y="259"/>
                  <a:pt x="498" y="211"/>
                  <a:pt x="489" y="168"/>
                </a:cubicBezTo>
                <a:cubicBezTo>
                  <a:pt x="486" y="155"/>
                  <a:pt x="480" y="142"/>
                  <a:pt x="476" y="129"/>
                </a:cubicBezTo>
                <a:cubicBezTo>
                  <a:pt x="474" y="123"/>
                  <a:pt x="477" y="111"/>
                  <a:pt x="470" y="110"/>
                </a:cubicBezTo>
                <a:cubicBezTo>
                  <a:pt x="432" y="102"/>
                  <a:pt x="393" y="106"/>
                  <a:pt x="355" y="104"/>
                </a:cubicBezTo>
                <a:cubicBezTo>
                  <a:pt x="297" y="91"/>
                  <a:pt x="239" y="82"/>
                  <a:pt x="182" y="65"/>
                </a:cubicBezTo>
                <a:cubicBezTo>
                  <a:pt x="176" y="63"/>
                  <a:pt x="169" y="61"/>
                  <a:pt x="163" y="59"/>
                </a:cubicBezTo>
                <a:cubicBezTo>
                  <a:pt x="154" y="57"/>
                  <a:pt x="146" y="55"/>
                  <a:pt x="137" y="53"/>
                </a:cubicBezTo>
                <a:cubicBezTo>
                  <a:pt x="122" y="49"/>
                  <a:pt x="92" y="40"/>
                  <a:pt x="92" y="40"/>
                </a:cubicBezTo>
                <a:cubicBezTo>
                  <a:pt x="71" y="25"/>
                  <a:pt x="50" y="25"/>
                  <a:pt x="28" y="14"/>
                </a:cubicBezTo>
                <a:cubicBezTo>
                  <a:pt x="0" y="0"/>
                  <a:pt x="18" y="1"/>
                  <a:pt x="3" y="1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DEFENSIVE END 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LOOP TECHNIQUE</a:t>
            </a:r>
          </a:p>
        </p:txBody>
      </p:sp>
      <p:sp>
        <p:nvSpPr>
          <p:cNvPr id="188429" name="Text Box 1037"/>
          <p:cNvSpPr txBox="1">
            <a:spLocks noChangeArrowheads="1"/>
          </p:cNvSpPr>
          <p:nvPr/>
        </p:nvSpPr>
        <p:spPr bwMode="auto">
          <a:xfrm>
            <a:off x="228600" y="1828800"/>
            <a:ext cx="8763000" cy="3675063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b="1"/>
              <a:t> </a:t>
            </a:r>
            <a:r>
              <a:rPr lang="en-US" sz="1800" b="1" u="sng"/>
              <a:t>Alignment:</a:t>
            </a:r>
            <a:r>
              <a:rPr lang="en-US" sz="1800" b="1"/>
              <a:t>  4 Technique </a:t>
            </a:r>
          </a:p>
          <a:p>
            <a:r>
              <a:rPr lang="en-US" sz="1800" b="1"/>
              <a:t> </a:t>
            </a:r>
          </a:p>
          <a:p>
            <a:pPr>
              <a:buFontTx/>
              <a:buChar char="•"/>
            </a:pPr>
            <a:r>
              <a:rPr lang="en-US" sz="1800" b="1"/>
              <a:t> </a:t>
            </a:r>
            <a:r>
              <a:rPr lang="en-US" sz="1800" b="1" u="sng"/>
              <a:t>KEY:</a:t>
            </a:r>
            <a:r>
              <a:rPr lang="en-US" sz="1800" b="1"/>
              <a:t>   TE</a:t>
            </a:r>
          </a:p>
          <a:p>
            <a:pPr>
              <a:buFontTx/>
              <a:buChar char="•"/>
            </a:pPr>
            <a:endParaRPr lang="en-US" sz="1800" b="1"/>
          </a:p>
          <a:p>
            <a:pPr>
              <a:buFontTx/>
              <a:buChar char="•"/>
            </a:pPr>
            <a:r>
              <a:rPr lang="en-US" sz="1800" b="1"/>
              <a:t> </a:t>
            </a:r>
            <a:r>
              <a:rPr lang="en-US" sz="1800" b="1" u="sng"/>
              <a:t>Responsibility:</a:t>
            </a:r>
            <a:r>
              <a:rPr lang="en-US" sz="1800" b="1"/>
              <a:t>  Attack and control the C Gap.  You are looping from a “5” to   	                a “7” Technique.</a:t>
            </a:r>
          </a:p>
          <a:p>
            <a:endParaRPr lang="en-US" sz="1800" b="1"/>
          </a:p>
          <a:p>
            <a:pPr>
              <a:buFontTx/>
              <a:buChar char="•"/>
            </a:pPr>
            <a:r>
              <a:rPr lang="en-US" sz="1800" b="1"/>
              <a:t> </a:t>
            </a:r>
            <a:r>
              <a:rPr lang="en-US" sz="1800" b="1" u="sng"/>
              <a:t>Execution:</a:t>
            </a:r>
            <a:r>
              <a:rPr lang="en-US" sz="1800" b="1"/>
              <a:t>  When the TE moves, step with the foot that you are looping to 		         and attack TE. </a:t>
            </a:r>
          </a:p>
          <a:p>
            <a:r>
              <a:rPr lang="en-US" sz="1800" b="1"/>
              <a:t>    </a:t>
            </a:r>
          </a:p>
          <a:p>
            <a:pPr>
              <a:buFontTx/>
              <a:buChar char="•"/>
            </a:pPr>
            <a:r>
              <a:rPr lang="en-US" sz="1800" b="1"/>
              <a:t> </a:t>
            </a:r>
            <a:r>
              <a:rPr lang="en-US" sz="1800" b="1" u="sng"/>
              <a:t>Coaching Points:</a:t>
            </a:r>
            <a:r>
              <a:rPr lang="en-US" sz="1800" b="1"/>
              <a:t>   </a:t>
            </a:r>
          </a:p>
          <a:p>
            <a:r>
              <a:rPr lang="en-US" sz="1800" b="1"/>
              <a:t>    Key the TE to get a good read</a:t>
            </a:r>
          </a:p>
          <a:p>
            <a:r>
              <a:rPr lang="en-US" sz="1800" b="1"/>
              <a:t>    All other 5 Tech Coaching Points (except keeping OT off LB) </a:t>
            </a:r>
            <a:endParaRPr lang="en-US" sz="180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 LOOP TECHNIQUE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BASE BLOCK</a:t>
            </a:r>
          </a:p>
        </p:txBody>
      </p:sp>
      <p:sp>
        <p:nvSpPr>
          <p:cNvPr id="297989" name="Text Box 1029"/>
          <p:cNvSpPr txBox="1">
            <a:spLocks noChangeArrowheads="1"/>
          </p:cNvSpPr>
          <p:nvPr/>
        </p:nvSpPr>
        <p:spPr bwMode="auto">
          <a:xfrm>
            <a:off x="304800" y="1905000"/>
            <a:ext cx="860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Feel the Base Block by OT and squeeze back into him.  Expect Isolation.  If Option,</a:t>
            </a:r>
          </a:p>
          <a:p>
            <a:r>
              <a:rPr lang="en-US" sz="1800"/>
              <a:t>You have QB.</a:t>
            </a:r>
          </a:p>
        </p:txBody>
      </p:sp>
      <p:sp>
        <p:nvSpPr>
          <p:cNvPr id="297990" name="Rectangle 1030"/>
          <p:cNvSpPr>
            <a:spLocks noChangeArrowheads="1"/>
          </p:cNvSpPr>
          <p:nvPr/>
        </p:nvSpPr>
        <p:spPr bwMode="auto">
          <a:xfrm>
            <a:off x="4800600" y="33528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97991" name="Oval 1031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97992" name="Oval 1032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97993" name="Text Box 1033"/>
          <p:cNvSpPr txBox="1">
            <a:spLocks noChangeArrowheads="1"/>
          </p:cNvSpPr>
          <p:nvPr/>
        </p:nvSpPr>
        <p:spPr bwMode="auto">
          <a:xfrm>
            <a:off x="2971800" y="4343400"/>
            <a:ext cx="438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E</a:t>
            </a:r>
          </a:p>
        </p:txBody>
      </p:sp>
      <p:sp>
        <p:nvSpPr>
          <p:cNvPr id="297994" name="Freeform 1034"/>
          <p:cNvSpPr>
            <a:spLocks/>
          </p:cNvSpPr>
          <p:nvPr/>
        </p:nvSpPr>
        <p:spPr bwMode="auto">
          <a:xfrm>
            <a:off x="2935288" y="3902075"/>
            <a:ext cx="498475" cy="415925"/>
          </a:xfrm>
          <a:custGeom>
            <a:avLst/>
            <a:gdLst>
              <a:gd name="T0" fmla="*/ 193 w 314"/>
              <a:gd name="T1" fmla="*/ 0 h 262"/>
              <a:gd name="T2" fmla="*/ 173 w 314"/>
              <a:gd name="T3" fmla="*/ 224 h 262"/>
              <a:gd name="T4" fmla="*/ 129 w 314"/>
              <a:gd name="T5" fmla="*/ 230 h 262"/>
              <a:gd name="T6" fmla="*/ 7 w 314"/>
              <a:gd name="T7" fmla="*/ 262 h 262"/>
              <a:gd name="T8" fmla="*/ 26 w 314"/>
              <a:gd name="T9" fmla="*/ 256 h 262"/>
              <a:gd name="T10" fmla="*/ 45 w 314"/>
              <a:gd name="T11" fmla="*/ 249 h 262"/>
              <a:gd name="T12" fmla="*/ 65 w 314"/>
              <a:gd name="T13" fmla="*/ 243 h 262"/>
              <a:gd name="T14" fmla="*/ 116 w 314"/>
              <a:gd name="T15" fmla="*/ 230 h 262"/>
              <a:gd name="T16" fmla="*/ 173 w 314"/>
              <a:gd name="T17" fmla="*/ 224 h 262"/>
              <a:gd name="T18" fmla="*/ 250 w 314"/>
              <a:gd name="T19" fmla="*/ 230 h 262"/>
              <a:gd name="T20" fmla="*/ 289 w 314"/>
              <a:gd name="T21" fmla="*/ 236 h 262"/>
              <a:gd name="T22" fmla="*/ 314 w 314"/>
              <a:gd name="T23" fmla="*/ 24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14" h="262">
                <a:moveTo>
                  <a:pt x="193" y="0"/>
                </a:moveTo>
                <a:cubicBezTo>
                  <a:pt x="164" y="79"/>
                  <a:pt x="203" y="111"/>
                  <a:pt x="173" y="224"/>
                </a:cubicBezTo>
                <a:cubicBezTo>
                  <a:pt x="169" y="238"/>
                  <a:pt x="144" y="227"/>
                  <a:pt x="129" y="230"/>
                </a:cubicBezTo>
                <a:cubicBezTo>
                  <a:pt x="88" y="237"/>
                  <a:pt x="49" y="262"/>
                  <a:pt x="7" y="262"/>
                </a:cubicBezTo>
                <a:cubicBezTo>
                  <a:pt x="0" y="262"/>
                  <a:pt x="20" y="258"/>
                  <a:pt x="26" y="256"/>
                </a:cubicBezTo>
                <a:cubicBezTo>
                  <a:pt x="32" y="254"/>
                  <a:pt x="39" y="251"/>
                  <a:pt x="45" y="249"/>
                </a:cubicBezTo>
                <a:cubicBezTo>
                  <a:pt x="52" y="247"/>
                  <a:pt x="58" y="245"/>
                  <a:pt x="65" y="243"/>
                </a:cubicBezTo>
                <a:cubicBezTo>
                  <a:pt x="93" y="234"/>
                  <a:pt x="79" y="235"/>
                  <a:pt x="116" y="230"/>
                </a:cubicBezTo>
                <a:cubicBezTo>
                  <a:pt x="135" y="227"/>
                  <a:pt x="154" y="226"/>
                  <a:pt x="173" y="224"/>
                </a:cubicBezTo>
                <a:cubicBezTo>
                  <a:pt x="199" y="226"/>
                  <a:pt x="224" y="227"/>
                  <a:pt x="250" y="230"/>
                </a:cubicBezTo>
                <a:cubicBezTo>
                  <a:pt x="263" y="231"/>
                  <a:pt x="276" y="233"/>
                  <a:pt x="289" y="236"/>
                </a:cubicBezTo>
                <a:cubicBezTo>
                  <a:pt x="297" y="238"/>
                  <a:pt x="314" y="243"/>
                  <a:pt x="314" y="243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297995" name="Freeform 1035"/>
          <p:cNvSpPr>
            <a:spLocks/>
          </p:cNvSpPr>
          <p:nvPr/>
        </p:nvSpPr>
        <p:spPr bwMode="auto">
          <a:xfrm>
            <a:off x="2760663" y="3983038"/>
            <a:ext cx="296862" cy="711200"/>
          </a:xfrm>
          <a:custGeom>
            <a:avLst/>
            <a:gdLst>
              <a:gd name="T0" fmla="*/ 155 w 187"/>
              <a:gd name="T1" fmla="*/ 448 h 448"/>
              <a:gd name="T2" fmla="*/ 21 w 187"/>
              <a:gd name="T3" fmla="*/ 441 h 448"/>
              <a:gd name="T4" fmla="*/ 2 w 187"/>
              <a:gd name="T5" fmla="*/ 435 h 448"/>
              <a:gd name="T6" fmla="*/ 34 w 187"/>
              <a:gd name="T7" fmla="*/ 397 h 448"/>
              <a:gd name="T8" fmla="*/ 66 w 187"/>
              <a:gd name="T9" fmla="*/ 358 h 448"/>
              <a:gd name="T10" fmla="*/ 98 w 187"/>
              <a:gd name="T11" fmla="*/ 301 h 448"/>
              <a:gd name="T12" fmla="*/ 123 w 187"/>
              <a:gd name="T13" fmla="*/ 192 h 448"/>
              <a:gd name="T14" fmla="*/ 155 w 187"/>
              <a:gd name="T15" fmla="*/ 134 h 448"/>
              <a:gd name="T16" fmla="*/ 187 w 187"/>
              <a:gd name="T17" fmla="*/ 0 h 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448">
                <a:moveTo>
                  <a:pt x="155" y="448"/>
                </a:moveTo>
                <a:cubicBezTo>
                  <a:pt x="110" y="446"/>
                  <a:pt x="66" y="445"/>
                  <a:pt x="21" y="441"/>
                </a:cubicBezTo>
                <a:cubicBezTo>
                  <a:pt x="14" y="440"/>
                  <a:pt x="4" y="441"/>
                  <a:pt x="2" y="435"/>
                </a:cubicBezTo>
                <a:cubicBezTo>
                  <a:pt x="0" y="428"/>
                  <a:pt x="33" y="399"/>
                  <a:pt x="34" y="397"/>
                </a:cubicBezTo>
                <a:cubicBezTo>
                  <a:pt x="64" y="355"/>
                  <a:pt x="28" y="384"/>
                  <a:pt x="66" y="358"/>
                </a:cubicBezTo>
                <a:cubicBezTo>
                  <a:pt x="95" y="314"/>
                  <a:pt x="86" y="334"/>
                  <a:pt x="98" y="301"/>
                </a:cubicBezTo>
                <a:cubicBezTo>
                  <a:pt x="103" y="256"/>
                  <a:pt x="110" y="234"/>
                  <a:pt x="123" y="192"/>
                </a:cubicBezTo>
                <a:cubicBezTo>
                  <a:pt x="129" y="173"/>
                  <a:pt x="146" y="152"/>
                  <a:pt x="155" y="134"/>
                </a:cubicBezTo>
                <a:cubicBezTo>
                  <a:pt x="175" y="95"/>
                  <a:pt x="187" y="43"/>
                  <a:pt x="187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297996" name="Oval 1036"/>
          <p:cNvSpPr>
            <a:spLocks noChangeArrowheads="1"/>
          </p:cNvSpPr>
          <p:nvPr/>
        </p:nvSpPr>
        <p:spPr bwMode="auto">
          <a:xfrm>
            <a:off x="20574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97997" name="Freeform 1037"/>
          <p:cNvSpPr>
            <a:spLocks/>
          </p:cNvSpPr>
          <p:nvPr/>
        </p:nvSpPr>
        <p:spPr bwMode="auto">
          <a:xfrm>
            <a:off x="2211388" y="3884613"/>
            <a:ext cx="384175" cy="338137"/>
          </a:xfrm>
          <a:custGeom>
            <a:avLst/>
            <a:gdLst>
              <a:gd name="T0" fmla="*/ 77 w 224"/>
              <a:gd name="T1" fmla="*/ 0 h 219"/>
              <a:gd name="T2" fmla="*/ 70 w 224"/>
              <a:gd name="T3" fmla="*/ 134 h 219"/>
              <a:gd name="T4" fmla="*/ 64 w 224"/>
              <a:gd name="T5" fmla="*/ 205 h 219"/>
              <a:gd name="T6" fmla="*/ 0 w 224"/>
              <a:gd name="T7" fmla="*/ 198 h 219"/>
              <a:gd name="T8" fmla="*/ 224 w 224"/>
              <a:gd name="T9" fmla="*/ 192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" h="219">
                <a:moveTo>
                  <a:pt x="77" y="0"/>
                </a:moveTo>
                <a:cubicBezTo>
                  <a:pt x="75" y="45"/>
                  <a:pt x="73" y="89"/>
                  <a:pt x="70" y="134"/>
                </a:cubicBezTo>
                <a:cubicBezTo>
                  <a:pt x="68" y="158"/>
                  <a:pt x="82" y="189"/>
                  <a:pt x="64" y="205"/>
                </a:cubicBezTo>
                <a:cubicBezTo>
                  <a:pt x="48" y="219"/>
                  <a:pt x="21" y="200"/>
                  <a:pt x="0" y="198"/>
                </a:cubicBezTo>
                <a:cubicBezTo>
                  <a:pt x="90" y="177"/>
                  <a:pt x="16" y="192"/>
                  <a:pt x="224" y="192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2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 LOOP TECHNIQUE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REACH BLOCK</a:t>
            </a:r>
          </a:p>
        </p:txBody>
      </p:sp>
      <p:sp>
        <p:nvSpPr>
          <p:cNvPr id="299013" name="Text Box 1029"/>
          <p:cNvSpPr txBox="1">
            <a:spLocks noChangeArrowheads="1"/>
          </p:cNvSpPr>
          <p:nvPr/>
        </p:nvSpPr>
        <p:spPr bwMode="auto">
          <a:xfrm>
            <a:off x="304800" y="1905000"/>
            <a:ext cx="88455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As you step to TE and he’s blocking out, the OT will be hooking you.  Stab him with </a:t>
            </a:r>
          </a:p>
          <a:p>
            <a:r>
              <a:rPr lang="en-US" sz="1800"/>
              <a:t>Your hands while keeping your feet moving.  Use an escape technique and get to the </a:t>
            </a:r>
          </a:p>
          <a:p>
            <a:r>
              <a:rPr lang="en-US" sz="1800"/>
              <a:t>Ball.</a:t>
            </a:r>
          </a:p>
        </p:txBody>
      </p:sp>
      <p:sp>
        <p:nvSpPr>
          <p:cNvPr id="299014" name="Rectangle 1030"/>
          <p:cNvSpPr>
            <a:spLocks noChangeArrowheads="1"/>
          </p:cNvSpPr>
          <p:nvPr/>
        </p:nvSpPr>
        <p:spPr bwMode="auto">
          <a:xfrm>
            <a:off x="4800600" y="33528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99015" name="Oval 1031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99016" name="Oval 1032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99017" name="Text Box 1033"/>
          <p:cNvSpPr txBox="1">
            <a:spLocks noChangeArrowheads="1"/>
          </p:cNvSpPr>
          <p:nvPr/>
        </p:nvSpPr>
        <p:spPr bwMode="auto">
          <a:xfrm>
            <a:off x="2971800" y="4343400"/>
            <a:ext cx="438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E</a:t>
            </a:r>
          </a:p>
        </p:txBody>
      </p:sp>
      <p:sp>
        <p:nvSpPr>
          <p:cNvPr id="299018" name="Freeform 1034"/>
          <p:cNvSpPr>
            <a:spLocks/>
          </p:cNvSpPr>
          <p:nvPr/>
        </p:nvSpPr>
        <p:spPr bwMode="auto">
          <a:xfrm>
            <a:off x="2620963" y="3759200"/>
            <a:ext cx="396875" cy="420688"/>
          </a:xfrm>
          <a:custGeom>
            <a:avLst/>
            <a:gdLst>
              <a:gd name="T0" fmla="*/ 250 w 250"/>
              <a:gd name="T1" fmla="*/ 0 h 265"/>
              <a:gd name="T2" fmla="*/ 173 w 250"/>
              <a:gd name="T3" fmla="*/ 19 h 265"/>
              <a:gd name="T4" fmla="*/ 135 w 250"/>
              <a:gd name="T5" fmla="*/ 38 h 265"/>
              <a:gd name="T6" fmla="*/ 109 w 250"/>
              <a:gd name="T7" fmla="*/ 77 h 265"/>
              <a:gd name="T8" fmla="*/ 103 w 250"/>
              <a:gd name="T9" fmla="*/ 134 h 265"/>
              <a:gd name="T10" fmla="*/ 115 w 250"/>
              <a:gd name="T11" fmla="*/ 173 h 265"/>
              <a:gd name="T12" fmla="*/ 0 w 250"/>
              <a:gd name="T13" fmla="*/ 256 h 265"/>
              <a:gd name="T14" fmla="*/ 211 w 250"/>
              <a:gd name="T15" fmla="*/ 25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0" h="265">
                <a:moveTo>
                  <a:pt x="250" y="0"/>
                </a:moveTo>
                <a:cubicBezTo>
                  <a:pt x="221" y="4"/>
                  <a:pt x="200" y="10"/>
                  <a:pt x="173" y="19"/>
                </a:cubicBezTo>
                <a:cubicBezTo>
                  <a:pt x="161" y="27"/>
                  <a:pt x="145" y="28"/>
                  <a:pt x="135" y="38"/>
                </a:cubicBezTo>
                <a:cubicBezTo>
                  <a:pt x="124" y="49"/>
                  <a:pt x="109" y="77"/>
                  <a:pt x="109" y="77"/>
                </a:cubicBezTo>
                <a:cubicBezTo>
                  <a:pt x="101" y="102"/>
                  <a:pt x="95" y="109"/>
                  <a:pt x="103" y="134"/>
                </a:cubicBezTo>
                <a:cubicBezTo>
                  <a:pt x="107" y="147"/>
                  <a:pt x="115" y="173"/>
                  <a:pt x="115" y="173"/>
                </a:cubicBezTo>
                <a:cubicBezTo>
                  <a:pt x="103" y="265"/>
                  <a:pt x="103" y="249"/>
                  <a:pt x="0" y="256"/>
                </a:cubicBezTo>
                <a:cubicBezTo>
                  <a:pt x="69" y="234"/>
                  <a:pt x="139" y="250"/>
                  <a:pt x="211" y="250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299019" name="Freeform 1035"/>
          <p:cNvSpPr>
            <a:spLocks/>
          </p:cNvSpPr>
          <p:nvPr/>
        </p:nvSpPr>
        <p:spPr bwMode="auto">
          <a:xfrm>
            <a:off x="1798638" y="4195763"/>
            <a:ext cx="1290637" cy="603250"/>
          </a:xfrm>
          <a:custGeom>
            <a:avLst/>
            <a:gdLst>
              <a:gd name="T0" fmla="*/ 813 w 813"/>
              <a:gd name="T1" fmla="*/ 359 h 380"/>
              <a:gd name="T2" fmla="*/ 672 w 813"/>
              <a:gd name="T3" fmla="*/ 333 h 380"/>
              <a:gd name="T4" fmla="*/ 659 w 813"/>
              <a:gd name="T5" fmla="*/ 199 h 380"/>
              <a:gd name="T6" fmla="*/ 646 w 813"/>
              <a:gd name="T7" fmla="*/ 64 h 380"/>
              <a:gd name="T8" fmla="*/ 403 w 813"/>
              <a:gd name="T9" fmla="*/ 39 h 380"/>
              <a:gd name="T10" fmla="*/ 243 w 813"/>
              <a:gd name="T11" fmla="*/ 26 h 380"/>
              <a:gd name="T12" fmla="*/ 0 w 813"/>
              <a:gd name="T13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3" h="380">
                <a:moveTo>
                  <a:pt x="813" y="359"/>
                </a:moveTo>
                <a:cubicBezTo>
                  <a:pt x="765" y="356"/>
                  <a:pt x="682" y="380"/>
                  <a:pt x="672" y="333"/>
                </a:cubicBezTo>
                <a:cubicBezTo>
                  <a:pt x="663" y="289"/>
                  <a:pt x="663" y="244"/>
                  <a:pt x="659" y="199"/>
                </a:cubicBezTo>
                <a:cubicBezTo>
                  <a:pt x="655" y="154"/>
                  <a:pt x="690" y="72"/>
                  <a:pt x="646" y="64"/>
                </a:cubicBezTo>
                <a:cubicBezTo>
                  <a:pt x="565" y="49"/>
                  <a:pt x="485" y="44"/>
                  <a:pt x="403" y="39"/>
                </a:cubicBezTo>
                <a:cubicBezTo>
                  <a:pt x="325" y="22"/>
                  <a:pt x="399" y="36"/>
                  <a:pt x="243" y="26"/>
                </a:cubicBezTo>
                <a:cubicBezTo>
                  <a:pt x="162" y="21"/>
                  <a:pt x="81" y="0"/>
                  <a:pt x="0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299020" name="Oval 1036"/>
          <p:cNvSpPr>
            <a:spLocks noChangeArrowheads="1"/>
          </p:cNvSpPr>
          <p:nvPr/>
        </p:nvSpPr>
        <p:spPr bwMode="auto">
          <a:xfrm>
            <a:off x="20574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99021" name="Freeform 1037"/>
          <p:cNvSpPr>
            <a:spLocks/>
          </p:cNvSpPr>
          <p:nvPr/>
        </p:nvSpPr>
        <p:spPr bwMode="auto">
          <a:xfrm>
            <a:off x="1390650" y="3870325"/>
            <a:ext cx="784225" cy="581025"/>
          </a:xfrm>
          <a:custGeom>
            <a:avLst/>
            <a:gdLst>
              <a:gd name="T0" fmla="*/ 494 w 494"/>
              <a:gd name="T1" fmla="*/ 0 h 366"/>
              <a:gd name="T2" fmla="*/ 327 w 494"/>
              <a:gd name="T3" fmla="*/ 32 h 366"/>
              <a:gd name="T4" fmla="*/ 270 w 494"/>
              <a:gd name="T5" fmla="*/ 64 h 366"/>
              <a:gd name="T6" fmla="*/ 199 w 494"/>
              <a:gd name="T7" fmla="*/ 135 h 366"/>
              <a:gd name="T8" fmla="*/ 180 w 494"/>
              <a:gd name="T9" fmla="*/ 173 h 366"/>
              <a:gd name="T10" fmla="*/ 135 w 494"/>
              <a:gd name="T11" fmla="*/ 288 h 366"/>
              <a:gd name="T12" fmla="*/ 39 w 494"/>
              <a:gd name="T13" fmla="*/ 352 h 366"/>
              <a:gd name="T14" fmla="*/ 129 w 494"/>
              <a:gd name="T15" fmla="*/ 346 h 366"/>
              <a:gd name="T16" fmla="*/ 206 w 494"/>
              <a:gd name="T17" fmla="*/ 346 h 366"/>
              <a:gd name="T18" fmla="*/ 186 w 494"/>
              <a:gd name="T19" fmla="*/ 340 h 366"/>
              <a:gd name="T20" fmla="*/ 167 w 494"/>
              <a:gd name="T21" fmla="*/ 333 h 366"/>
              <a:gd name="T22" fmla="*/ 78 w 494"/>
              <a:gd name="T23" fmla="*/ 352 h 366"/>
              <a:gd name="T24" fmla="*/ 20 w 494"/>
              <a:gd name="T25" fmla="*/ 365 h 366"/>
              <a:gd name="T26" fmla="*/ 206 w 494"/>
              <a:gd name="T27" fmla="*/ 359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4" h="366">
                <a:moveTo>
                  <a:pt x="494" y="0"/>
                </a:moveTo>
                <a:cubicBezTo>
                  <a:pt x="443" y="18"/>
                  <a:pt x="381" y="19"/>
                  <a:pt x="327" y="32"/>
                </a:cubicBezTo>
                <a:cubicBezTo>
                  <a:pt x="284" y="62"/>
                  <a:pt x="304" y="53"/>
                  <a:pt x="270" y="64"/>
                </a:cubicBezTo>
                <a:cubicBezTo>
                  <a:pt x="240" y="84"/>
                  <a:pt x="224" y="110"/>
                  <a:pt x="199" y="135"/>
                </a:cubicBezTo>
                <a:cubicBezTo>
                  <a:pt x="179" y="199"/>
                  <a:pt x="211" y="105"/>
                  <a:pt x="180" y="173"/>
                </a:cubicBezTo>
                <a:cubicBezTo>
                  <a:pt x="163" y="211"/>
                  <a:pt x="159" y="253"/>
                  <a:pt x="135" y="288"/>
                </a:cubicBezTo>
                <a:cubicBezTo>
                  <a:pt x="115" y="358"/>
                  <a:pt x="123" y="344"/>
                  <a:pt x="39" y="352"/>
                </a:cubicBezTo>
                <a:cubicBezTo>
                  <a:pt x="94" y="335"/>
                  <a:pt x="64" y="338"/>
                  <a:pt x="129" y="346"/>
                </a:cubicBezTo>
                <a:cubicBezTo>
                  <a:pt x="159" y="356"/>
                  <a:pt x="163" y="360"/>
                  <a:pt x="206" y="346"/>
                </a:cubicBezTo>
                <a:cubicBezTo>
                  <a:pt x="213" y="344"/>
                  <a:pt x="193" y="342"/>
                  <a:pt x="186" y="340"/>
                </a:cubicBezTo>
                <a:cubicBezTo>
                  <a:pt x="180" y="338"/>
                  <a:pt x="173" y="335"/>
                  <a:pt x="167" y="333"/>
                </a:cubicBezTo>
                <a:cubicBezTo>
                  <a:pt x="137" y="339"/>
                  <a:pt x="108" y="346"/>
                  <a:pt x="78" y="352"/>
                </a:cubicBezTo>
                <a:cubicBezTo>
                  <a:pt x="59" y="356"/>
                  <a:pt x="0" y="366"/>
                  <a:pt x="20" y="365"/>
                </a:cubicBezTo>
                <a:cubicBezTo>
                  <a:pt x="82" y="363"/>
                  <a:pt x="206" y="359"/>
                  <a:pt x="206" y="359"/>
                </a:cubicBez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NOTRE DAME FOOTBALL AT A GLANCE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ph type="chart" idx="1"/>
          </p:nvPr>
        </p:nvGraphicFramePr>
        <p:xfrm flipH="1">
          <a:off x="-914400" y="1295400"/>
          <a:ext cx="10744200" cy="493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Chart" r:id="rId5" imgW="8946268" imgH="4115235" progId="MSGraph.Chart.8">
                  <p:embed followColorScheme="full"/>
                </p:oleObj>
              </mc:Choice>
              <mc:Fallback>
                <p:oleObj name="Chart" r:id="rId5" imgW="8946268" imgH="4115235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-914400" y="1295400"/>
                        <a:ext cx="10744200" cy="493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Record of 9 WINS and 42 LOSSES prior to installation of 3-3-5 Defense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54864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(2-8)              (0-11)             (1-9)               (2-8)              (4-6)               (9-1)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0723" grpId="0"/>
      <p:bldP spid="30724" grpId="0" autoUpdateAnimBg="0"/>
      <p:bldP spid="3072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 LOOP TECHNIQUE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DOUBLE TEAM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312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Explode into TE and cause a pile if double team;  if down block and no pressure </a:t>
            </a:r>
          </a:p>
          <a:p>
            <a:r>
              <a:rPr lang="en-US" sz="1800"/>
              <a:t>from OT, Hold your ground and make the ball bounce.  Once ball clears you, </a:t>
            </a:r>
          </a:p>
          <a:p>
            <a:r>
              <a:rPr lang="en-US" sz="1800"/>
              <a:t>cross-face and chase flat down the LOS for cutback.</a:t>
            </a:r>
          </a:p>
        </p:txBody>
      </p:sp>
      <p:sp>
        <p:nvSpPr>
          <p:cNvPr id="300038" name="Rectangle 6"/>
          <p:cNvSpPr>
            <a:spLocks noChangeArrowheads="1"/>
          </p:cNvSpPr>
          <p:nvPr/>
        </p:nvSpPr>
        <p:spPr bwMode="auto">
          <a:xfrm>
            <a:off x="4800600" y="33528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0039" name="Oval 7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0040" name="Oval 8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0041" name="Text Box 9"/>
          <p:cNvSpPr txBox="1">
            <a:spLocks noChangeArrowheads="1"/>
          </p:cNvSpPr>
          <p:nvPr/>
        </p:nvSpPr>
        <p:spPr bwMode="auto">
          <a:xfrm>
            <a:off x="2971800" y="4343400"/>
            <a:ext cx="438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E</a:t>
            </a:r>
          </a:p>
        </p:txBody>
      </p:sp>
      <p:sp>
        <p:nvSpPr>
          <p:cNvPr id="300043" name="Oval 11"/>
          <p:cNvSpPr>
            <a:spLocks noChangeArrowheads="1"/>
          </p:cNvSpPr>
          <p:nvPr/>
        </p:nvSpPr>
        <p:spPr bwMode="auto">
          <a:xfrm>
            <a:off x="20574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0044" name="Freeform 12"/>
          <p:cNvSpPr>
            <a:spLocks/>
          </p:cNvSpPr>
          <p:nvPr/>
        </p:nvSpPr>
        <p:spPr bwMode="auto">
          <a:xfrm>
            <a:off x="2743200" y="4267200"/>
            <a:ext cx="334963" cy="539750"/>
          </a:xfrm>
          <a:custGeom>
            <a:avLst/>
            <a:gdLst>
              <a:gd name="T0" fmla="*/ 189 w 189"/>
              <a:gd name="T1" fmla="*/ 685 h 705"/>
              <a:gd name="T2" fmla="*/ 36 w 189"/>
              <a:gd name="T3" fmla="*/ 691 h 705"/>
              <a:gd name="T4" fmla="*/ 10 w 189"/>
              <a:gd name="T5" fmla="*/ 602 h 705"/>
              <a:gd name="T6" fmla="*/ 10 w 189"/>
              <a:gd name="T7" fmla="*/ 467 h 705"/>
              <a:gd name="T8" fmla="*/ 23 w 189"/>
              <a:gd name="T9" fmla="*/ 410 h 705"/>
              <a:gd name="T10" fmla="*/ 10 w 189"/>
              <a:gd name="T11" fmla="*/ 0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" h="705">
                <a:moveTo>
                  <a:pt x="189" y="685"/>
                </a:moveTo>
                <a:cubicBezTo>
                  <a:pt x="138" y="697"/>
                  <a:pt x="87" y="705"/>
                  <a:pt x="36" y="691"/>
                </a:cubicBezTo>
                <a:cubicBezTo>
                  <a:pt x="25" y="662"/>
                  <a:pt x="17" y="632"/>
                  <a:pt x="10" y="602"/>
                </a:cubicBezTo>
                <a:cubicBezTo>
                  <a:pt x="3" y="539"/>
                  <a:pt x="0" y="543"/>
                  <a:pt x="10" y="467"/>
                </a:cubicBezTo>
                <a:cubicBezTo>
                  <a:pt x="13" y="448"/>
                  <a:pt x="23" y="410"/>
                  <a:pt x="23" y="410"/>
                </a:cubicBezTo>
                <a:cubicBezTo>
                  <a:pt x="19" y="273"/>
                  <a:pt x="10" y="137"/>
                  <a:pt x="10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300045" name="Freeform 13"/>
          <p:cNvSpPr>
            <a:spLocks/>
          </p:cNvSpPr>
          <p:nvPr/>
        </p:nvSpPr>
        <p:spPr bwMode="auto">
          <a:xfrm>
            <a:off x="2479675" y="3890963"/>
            <a:ext cx="279400" cy="579437"/>
          </a:xfrm>
          <a:custGeom>
            <a:avLst/>
            <a:gdLst>
              <a:gd name="T0" fmla="*/ 0 w 176"/>
              <a:gd name="T1" fmla="*/ 0 h 365"/>
              <a:gd name="T2" fmla="*/ 44 w 176"/>
              <a:gd name="T3" fmla="*/ 51 h 365"/>
              <a:gd name="T4" fmla="*/ 96 w 176"/>
              <a:gd name="T5" fmla="*/ 128 h 365"/>
              <a:gd name="T6" fmla="*/ 128 w 176"/>
              <a:gd name="T7" fmla="*/ 186 h 365"/>
              <a:gd name="T8" fmla="*/ 153 w 176"/>
              <a:gd name="T9" fmla="*/ 224 h 365"/>
              <a:gd name="T10" fmla="*/ 166 w 176"/>
              <a:gd name="T11" fmla="*/ 128 h 365"/>
              <a:gd name="T12" fmla="*/ 153 w 176"/>
              <a:gd name="T13" fmla="*/ 205 h 365"/>
              <a:gd name="T14" fmla="*/ 121 w 176"/>
              <a:gd name="T15" fmla="*/ 365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365">
                <a:moveTo>
                  <a:pt x="0" y="0"/>
                </a:moveTo>
                <a:cubicBezTo>
                  <a:pt x="20" y="20"/>
                  <a:pt x="20" y="36"/>
                  <a:pt x="44" y="51"/>
                </a:cubicBezTo>
                <a:cubicBezTo>
                  <a:pt x="55" y="83"/>
                  <a:pt x="72" y="105"/>
                  <a:pt x="96" y="128"/>
                </a:cubicBezTo>
                <a:cubicBezTo>
                  <a:pt x="107" y="163"/>
                  <a:pt x="98" y="140"/>
                  <a:pt x="128" y="186"/>
                </a:cubicBezTo>
                <a:cubicBezTo>
                  <a:pt x="136" y="199"/>
                  <a:pt x="153" y="224"/>
                  <a:pt x="153" y="224"/>
                </a:cubicBezTo>
                <a:cubicBezTo>
                  <a:pt x="175" y="191"/>
                  <a:pt x="172" y="166"/>
                  <a:pt x="166" y="128"/>
                </a:cubicBezTo>
                <a:cubicBezTo>
                  <a:pt x="148" y="204"/>
                  <a:pt x="176" y="81"/>
                  <a:pt x="153" y="205"/>
                </a:cubicBezTo>
                <a:cubicBezTo>
                  <a:pt x="143" y="259"/>
                  <a:pt x="121" y="310"/>
                  <a:pt x="121" y="365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300046" name="Freeform 14"/>
          <p:cNvSpPr>
            <a:spLocks/>
          </p:cNvSpPr>
          <p:nvPr/>
        </p:nvSpPr>
        <p:spPr bwMode="auto">
          <a:xfrm>
            <a:off x="3344863" y="3902075"/>
            <a:ext cx="749300" cy="1023938"/>
          </a:xfrm>
          <a:custGeom>
            <a:avLst/>
            <a:gdLst>
              <a:gd name="T0" fmla="*/ 0 w 474"/>
              <a:gd name="T1" fmla="*/ 0 h 645"/>
              <a:gd name="T2" fmla="*/ 198 w 474"/>
              <a:gd name="T3" fmla="*/ 243 h 645"/>
              <a:gd name="T4" fmla="*/ 281 w 474"/>
              <a:gd name="T5" fmla="*/ 339 h 645"/>
              <a:gd name="T6" fmla="*/ 300 w 474"/>
              <a:gd name="T7" fmla="*/ 384 h 645"/>
              <a:gd name="T8" fmla="*/ 326 w 474"/>
              <a:gd name="T9" fmla="*/ 422 h 645"/>
              <a:gd name="T10" fmla="*/ 364 w 474"/>
              <a:gd name="T11" fmla="*/ 505 h 645"/>
              <a:gd name="T12" fmla="*/ 390 w 474"/>
              <a:gd name="T13" fmla="*/ 544 h 645"/>
              <a:gd name="T14" fmla="*/ 435 w 474"/>
              <a:gd name="T15" fmla="*/ 550 h 645"/>
              <a:gd name="T16" fmla="*/ 454 w 474"/>
              <a:gd name="T17" fmla="*/ 518 h 645"/>
              <a:gd name="T18" fmla="*/ 467 w 474"/>
              <a:gd name="T19" fmla="*/ 499 h 645"/>
              <a:gd name="T20" fmla="*/ 422 w 474"/>
              <a:gd name="T21" fmla="*/ 531 h 645"/>
              <a:gd name="T22" fmla="*/ 384 w 474"/>
              <a:gd name="T23" fmla="*/ 556 h 645"/>
              <a:gd name="T24" fmla="*/ 371 w 474"/>
              <a:gd name="T25" fmla="*/ 576 h 645"/>
              <a:gd name="T26" fmla="*/ 352 w 474"/>
              <a:gd name="T27" fmla="*/ 595 h 645"/>
              <a:gd name="T28" fmla="*/ 332 w 474"/>
              <a:gd name="T29" fmla="*/ 627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74" h="645">
                <a:moveTo>
                  <a:pt x="0" y="0"/>
                </a:moveTo>
                <a:cubicBezTo>
                  <a:pt x="51" y="64"/>
                  <a:pt x="130" y="175"/>
                  <a:pt x="198" y="243"/>
                </a:cubicBezTo>
                <a:cubicBezTo>
                  <a:pt x="211" y="286"/>
                  <a:pt x="251" y="309"/>
                  <a:pt x="281" y="339"/>
                </a:cubicBezTo>
                <a:cubicBezTo>
                  <a:pt x="286" y="354"/>
                  <a:pt x="292" y="371"/>
                  <a:pt x="300" y="384"/>
                </a:cubicBezTo>
                <a:cubicBezTo>
                  <a:pt x="308" y="397"/>
                  <a:pt x="326" y="422"/>
                  <a:pt x="326" y="422"/>
                </a:cubicBezTo>
                <a:cubicBezTo>
                  <a:pt x="334" y="449"/>
                  <a:pt x="350" y="481"/>
                  <a:pt x="364" y="505"/>
                </a:cubicBezTo>
                <a:cubicBezTo>
                  <a:pt x="372" y="518"/>
                  <a:pt x="390" y="544"/>
                  <a:pt x="390" y="544"/>
                </a:cubicBezTo>
                <a:cubicBezTo>
                  <a:pt x="399" y="573"/>
                  <a:pt x="415" y="577"/>
                  <a:pt x="435" y="550"/>
                </a:cubicBezTo>
                <a:cubicBezTo>
                  <a:pt x="442" y="540"/>
                  <a:pt x="447" y="529"/>
                  <a:pt x="454" y="518"/>
                </a:cubicBezTo>
                <a:cubicBezTo>
                  <a:pt x="458" y="511"/>
                  <a:pt x="474" y="496"/>
                  <a:pt x="467" y="499"/>
                </a:cubicBezTo>
                <a:cubicBezTo>
                  <a:pt x="450" y="506"/>
                  <a:pt x="437" y="520"/>
                  <a:pt x="422" y="531"/>
                </a:cubicBezTo>
                <a:cubicBezTo>
                  <a:pt x="410" y="540"/>
                  <a:pt x="384" y="556"/>
                  <a:pt x="384" y="556"/>
                </a:cubicBezTo>
                <a:cubicBezTo>
                  <a:pt x="380" y="563"/>
                  <a:pt x="376" y="570"/>
                  <a:pt x="371" y="576"/>
                </a:cubicBezTo>
                <a:cubicBezTo>
                  <a:pt x="365" y="583"/>
                  <a:pt x="357" y="588"/>
                  <a:pt x="352" y="595"/>
                </a:cubicBezTo>
                <a:cubicBezTo>
                  <a:pt x="318" y="645"/>
                  <a:pt x="372" y="587"/>
                  <a:pt x="332" y="627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DEFENSIVE END 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PINCH TECHNIQUE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8763000" cy="504825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b="1"/>
              <a:t> </a:t>
            </a:r>
            <a:r>
              <a:rPr lang="en-US" sz="1800" b="1" u="sng"/>
              <a:t>Alignment:</a:t>
            </a:r>
            <a:r>
              <a:rPr lang="en-US" sz="1800" b="1"/>
              <a:t>  4 Technique </a:t>
            </a:r>
          </a:p>
          <a:p>
            <a:r>
              <a:rPr lang="en-US" sz="1800" b="1"/>
              <a:t> </a:t>
            </a:r>
          </a:p>
          <a:p>
            <a:pPr>
              <a:buFontTx/>
              <a:buChar char="•"/>
            </a:pPr>
            <a:r>
              <a:rPr lang="en-US" sz="1800" b="1"/>
              <a:t> </a:t>
            </a:r>
            <a:r>
              <a:rPr lang="en-US" sz="1800" b="1" u="sng"/>
              <a:t>KEY:</a:t>
            </a:r>
            <a:r>
              <a:rPr lang="en-US" sz="1800" b="1"/>
              <a:t>   The Guard and see the football out of the corner of your eye.</a:t>
            </a:r>
          </a:p>
          <a:p>
            <a:pPr>
              <a:buFontTx/>
              <a:buChar char="•"/>
            </a:pPr>
            <a:endParaRPr lang="en-US" sz="1800" b="1"/>
          </a:p>
          <a:p>
            <a:pPr>
              <a:buFontTx/>
              <a:buChar char="•"/>
            </a:pPr>
            <a:r>
              <a:rPr lang="en-US" sz="1800" b="1"/>
              <a:t> </a:t>
            </a:r>
            <a:r>
              <a:rPr lang="en-US" sz="1800" b="1" u="sng"/>
              <a:t>Responsibility:</a:t>
            </a:r>
            <a:r>
              <a:rPr lang="en-US" sz="1800" b="1"/>
              <a:t>  You have the “B” GAP.  Attack and control it.</a:t>
            </a:r>
          </a:p>
          <a:p>
            <a:endParaRPr lang="en-US" sz="1800" b="1"/>
          </a:p>
          <a:p>
            <a:pPr>
              <a:buFontTx/>
              <a:buChar char="•"/>
            </a:pPr>
            <a:r>
              <a:rPr lang="en-US" sz="1800" b="1"/>
              <a:t> </a:t>
            </a:r>
            <a:r>
              <a:rPr lang="en-US" sz="1800" b="1" u="sng"/>
              <a:t>Execution:</a:t>
            </a:r>
            <a:r>
              <a:rPr lang="en-US" sz="1800" b="1"/>
              <a:t>  When the Guard or football moves, step flat with the foot you are</a:t>
            </a:r>
          </a:p>
          <a:p>
            <a:r>
              <a:rPr lang="en-US" sz="1800" b="1"/>
              <a:t>                       pinching to.  Your aiming point is the hip of the Guard.  After</a:t>
            </a:r>
          </a:p>
          <a:p>
            <a:r>
              <a:rPr lang="en-US" sz="1800" b="1"/>
              <a:t>	         stepping flat, crossover with your trail foot while ripping the </a:t>
            </a:r>
          </a:p>
          <a:p>
            <a:r>
              <a:rPr lang="en-US" sz="1800" b="1"/>
              <a:t>	         backside arm through simulataneously.</a:t>
            </a:r>
          </a:p>
          <a:p>
            <a:r>
              <a:rPr lang="en-US" sz="1800" b="1"/>
              <a:t>    </a:t>
            </a:r>
          </a:p>
          <a:p>
            <a:pPr>
              <a:buFontTx/>
              <a:buChar char="•"/>
            </a:pPr>
            <a:r>
              <a:rPr lang="en-US" sz="1800" b="1"/>
              <a:t> </a:t>
            </a:r>
            <a:r>
              <a:rPr lang="en-US" sz="1800" b="1" u="sng"/>
              <a:t>Coaching Points:</a:t>
            </a:r>
            <a:r>
              <a:rPr lang="en-US" sz="1800" b="1"/>
              <a:t>   </a:t>
            </a:r>
          </a:p>
          <a:p>
            <a:r>
              <a:rPr lang="en-US" sz="1800" b="1"/>
              <a:t>    Key the Guard and ball to get a good jump.</a:t>
            </a:r>
          </a:p>
          <a:p>
            <a:r>
              <a:rPr lang="en-US" sz="1800" b="1"/>
              <a:t>    Always beat the OT’s block when going inside vs a scoop block.  You have </a:t>
            </a:r>
          </a:p>
          <a:p>
            <a:r>
              <a:rPr lang="en-US" sz="1800" b="1"/>
              <a:t>	the B Gap.</a:t>
            </a:r>
          </a:p>
          <a:p>
            <a:r>
              <a:rPr lang="en-US" sz="1800" b="1"/>
              <a:t>    Pursue flat down the LOS on ball away.  </a:t>
            </a:r>
          </a:p>
          <a:p>
            <a:r>
              <a:rPr lang="en-US" sz="1800" b="1"/>
              <a:t>    Rush passer in proper rush lane.    	</a:t>
            </a:r>
          </a:p>
          <a:p>
            <a:r>
              <a:rPr lang="en-US" sz="1800"/>
              <a:t>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 PINCH TECHNIQUE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REACH BLOCK</a:t>
            </a:r>
          </a:p>
        </p:txBody>
      </p:sp>
      <p:sp>
        <p:nvSpPr>
          <p:cNvPr id="302085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57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Flat step down inside with your playside foot. As OG comes towards you, he will try</a:t>
            </a:r>
          </a:p>
          <a:p>
            <a:r>
              <a:rPr lang="en-US" sz="1800"/>
              <a:t>And hook you.  Punch him with your hands and work back outside. </a:t>
            </a:r>
          </a:p>
        </p:txBody>
      </p:sp>
      <p:sp>
        <p:nvSpPr>
          <p:cNvPr id="302094" name="Rectangle 14"/>
          <p:cNvSpPr>
            <a:spLocks noChangeArrowheads="1"/>
          </p:cNvSpPr>
          <p:nvPr/>
        </p:nvSpPr>
        <p:spPr bwMode="auto">
          <a:xfrm>
            <a:off x="4800600" y="33528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2095" name="Oval 15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2096" name="Oval 16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2097" name="Text Box 17"/>
          <p:cNvSpPr txBox="1">
            <a:spLocks noChangeArrowheads="1"/>
          </p:cNvSpPr>
          <p:nvPr/>
        </p:nvSpPr>
        <p:spPr bwMode="auto">
          <a:xfrm>
            <a:off x="2971800" y="4343400"/>
            <a:ext cx="438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E</a:t>
            </a:r>
          </a:p>
        </p:txBody>
      </p:sp>
      <p:sp>
        <p:nvSpPr>
          <p:cNvPr id="302098" name="Freeform 18"/>
          <p:cNvSpPr>
            <a:spLocks/>
          </p:cNvSpPr>
          <p:nvPr/>
        </p:nvSpPr>
        <p:spPr bwMode="auto">
          <a:xfrm>
            <a:off x="2620963" y="3759200"/>
            <a:ext cx="396875" cy="420688"/>
          </a:xfrm>
          <a:custGeom>
            <a:avLst/>
            <a:gdLst>
              <a:gd name="T0" fmla="*/ 250 w 250"/>
              <a:gd name="T1" fmla="*/ 0 h 265"/>
              <a:gd name="T2" fmla="*/ 173 w 250"/>
              <a:gd name="T3" fmla="*/ 19 h 265"/>
              <a:gd name="T4" fmla="*/ 135 w 250"/>
              <a:gd name="T5" fmla="*/ 38 h 265"/>
              <a:gd name="T6" fmla="*/ 109 w 250"/>
              <a:gd name="T7" fmla="*/ 77 h 265"/>
              <a:gd name="T8" fmla="*/ 103 w 250"/>
              <a:gd name="T9" fmla="*/ 134 h 265"/>
              <a:gd name="T10" fmla="*/ 115 w 250"/>
              <a:gd name="T11" fmla="*/ 173 h 265"/>
              <a:gd name="T12" fmla="*/ 0 w 250"/>
              <a:gd name="T13" fmla="*/ 256 h 265"/>
              <a:gd name="T14" fmla="*/ 211 w 250"/>
              <a:gd name="T15" fmla="*/ 25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0" h="265">
                <a:moveTo>
                  <a:pt x="250" y="0"/>
                </a:moveTo>
                <a:cubicBezTo>
                  <a:pt x="221" y="4"/>
                  <a:pt x="200" y="10"/>
                  <a:pt x="173" y="19"/>
                </a:cubicBezTo>
                <a:cubicBezTo>
                  <a:pt x="161" y="27"/>
                  <a:pt x="145" y="28"/>
                  <a:pt x="135" y="38"/>
                </a:cubicBezTo>
                <a:cubicBezTo>
                  <a:pt x="124" y="49"/>
                  <a:pt x="109" y="77"/>
                  <a:pt x="109" y="77"/>
                </a:cubicBezTo>
                <a:cubicBezTo>
                  <a:pt x="101" y="102"/>
                  <a:pt x="95" y="109"/>
                  <a:pt x="103" y="134"/>
                </a:cubicBezTo>
                <a:cubicBezTo>
                  <a:pt x="107" y="147"/>
                  <a:pt x="115" y="173"/>
                  <a:pt x="115" y="173"/>
                </a:cubicBezTo>
                <a:cubicBezTo>
                  <a:pt x="103" y="265"/>
                  <a:pt x="103" y="249"/>
                  <a:pt x="0" y="256"/>
                </a:cubicBezTo>
                <a:cubicBezTo>
                  <a:pt x="69" y="234"/>
                  <a:pt x="139" y="250"/>
                  <a:pt x="211" y="250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302102" name="Freeform 22"/>
          <p:cNvSpPr>
            <a:spLocks/>
          </p:cNvSpPr>
          <p:nvPr/>
        </p:nvSpPr>
        <p:spPr bwMode="auto">
          <a:xfrm>
            <a:off x="3535363" y="3738563"/>
            <a:ext cx="387350" cy="436562"/>
          </a:xfrm>
          <a:custGeom>
            <a:avLst/>
            <a:gdLst>
              <a:gd name="T0" fmla="*/ 243 w 244"/>
              <a:gd name="T1" fmla="*/ 0 h 275"/>
              <a:gd name="T2" fmla="*/ 237 w 244"/>
              <a:gd name="T3" fmla="*/ 26 h 275"/>
              <a:gd name="T4" fmla="*/ 167 w 244"/>
              <a:gd name="T5" fmla="*/ 45 h 275"/>
              <a:gd name="T6" fmla="*/ 147 w 244"/>
              <a:gd name="T7" fmla="*/ 58 h 275"/>
              <a:gd name="T8" fmla="*/ 122 w 244"/>
              <a:gd name="T9" fmla="*/ 96 h 275"/>
              <a:gd name="T10" fmla="*/ 90 w 244"/>
              <a:gd name="T11" fmla="*/ 263 h 275"/>
              <a:gd name="T12" fmla="*/ 0 w 244"/>
              <a:gd name="T13" fmla="*/ 256 h 275"/>
              <a:gd name="T14" fmla="*/ 58 w 244"/>
              <a:gd name="T15" fmla="*/ 275 h 275"/>
              <a:gd name="T16" fmla="*/ 186 w 244"/>
              <a:gd name="T17" fmla="*/ 256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275">
                <a:moveTo>
                  <a:pt x="243" y="0"/>
                </a:moveTo>
                <a:cubicBezTo>
                  <a:pt x="241" y="9"/>
                  <a:pt x="244" y="20"/>
                  <a:pt x="237" y="26"/>
                </a:cubicBezTo>
                <a:cubicBezTo>
                  <a:pt x="232" y="30"/>
                  <a:pt x="181" y="41"/>
                  <a:pt x="167" y="45"/>
                </a:cubicBezTo>
                <a:cubicBezTo>
                  <a:pt x="160" y="49"/>
                  <a:pt x="152" y="52"/>
                  <a:pt x="147" y="58"/>
                </a:cubicBezTo>
                <a:cubicBezTo>
                  <a:pt x="137" y="69"/>
                  <a:pt x="122" y="96"/>
                  <a:pt x="122" y="96"/>
                </a:cubicBezTo>
                <a:cubicBezTo>
                  <a:pt x="107" y="152"/>
                  <a:pt x="112" y="209"/>
                  <a:pt x="90" y="263"/>
                </a:cubicBezTo>
                <a:cubicBezTo>
                  <a:pt x="56" y="251"/>
                  <a:pt x="36" y="250"/>
                  <a:pt x="0" y="256"/>
                </a:cubicBezTo>
                <a:cubicBezTo>
                  <a:pt x="19" y="263"/>
                  <a:pt x="58" y="275"/>
                  <a:pt x="58" y="275"/>
                </a:cubicBezTo>
                <a:cubicBezTo>
                  <a:pt x="94" y="269"/>
                  <a:pt x="147" y="256"/>
                  <a:pt x="186" y="256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302103" name="Freeform 23"/>
          <p:cNvSpPr>
            <a:spLocks/>
          </p:cNvSpPr>
          <p:nvPr/>
        </p:nvSpPr>
        <p:spPr bwMode="auto">
          <a:xfrm>
            <a:off x="3057525" y="4203700"/>
            <a:ext cx="642938" cy="338138"/>
          </a:xfrm>
          <a:custGeom>
            <a:avLst/>
            <a:gdLst>
              <a:gd name="T0" fmla="*/ 154 w 405"/>
              <a:gd name="T1" fmla="*/ 213 h 213"/>
              <a:gd name="T2" fmla="*/ 237 w 405"/>
              <a:gd name="T3" fmla="*/ 194 h 213"/>
              <a:gd name="T4" fmla="*/ 256 w 405"/>
              <a:gd name="T5" fmla="*/ 181 h 213"/>
              <a:gd name="T6" fmla="*/ 276 w 405"/>
              <a:gd name="T7" fmla="*/ 174 h 213"/>
              <a:gd name="T8" fmla="*/ 314 w 405"/>
              <a:gd name="T9" fmla="*/ 142 h 213"/>
              <a:gd name="T10" fmla="*/ 391 w 405"/>
              <a:gd name="T11" fmla="*/ 46 h 213"/>
              <a:gd name="T12" fmla="*/ 320 w 405"/>
              <a:gd name="T13" fmla="*/ 34 h 213"/>
              <a:gd name="T14" fmla="*/ 96 w 405"/>
              <a:gd name="T15" fmla="*/ 40 h 213"/>
              <a:gd name="T16" fmla="*/ 0 w 405"/>
              <a:gd name="T17" fmla="*/ 3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5" h="213">
                <a:moveTo>
                  <a:pt x="154" y="213"/>
                </a:moveTo>
                <a:cubicBezTo>
                  <a:pt x="182" y="208"/>
                  <a:pt x="210" y="203"/>
                  <a:pt x="237" y="194"/>
                </a:cubicBezTo>
                <a:cubicBezTo>
                  <a:pt x="243" y="190"/>
                  <a:pt x="249" y="185"/>
                  <a:pt x="256" y="181"/>
                </a:cubicBezTo>
                <a:cubicBezTo>
                  <a:pt x="262" y="178"/>
                  <a:pt x="270" y="178"/>
                  <a:pt x="276" y="174"/>
                </a:cubicBezTo>
                <a:cubicBezTo>
                  <a:pt x="290" y="165"/>
                  <a:pt x="300" y="151"/>
                  <a:pt x="314" y="142"/>
                </a:cubicBezTo>
                <a:cubicBezTo>
                  <a:pt x="337" y="109"/>
                  <a:pt x="363" y="76"/>
                  <a:pt x="391" y="46"/>
                </a:cubicBezTo>
                <a:cubicBezTo>
                  <a:pt x="405" y="0"/>
                  <a:pt x="346" y="28"/>
                  <a:pt x="320" y="34"/>
                </a:cubicBezTo>
                <a:cubicBezTo>
                  <a:pt x="247" y="50"/>
                  <a:pt x="171" y="38"/>
                  <a:pt x="96" y="40"/>
                </a:cubicBezTo>
                <a:cubicBezTo>
                  <a:pt x="17" y="33"/>
                  <a:pt x="49" y="34"/>
                  <a:pt x="0" y="34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 PINCH TECHNIQUE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SCOOP BLOCK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51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As the Guard goes away, feel the OT driving down inside trying to cut you off.  Flat</a:t>
            </a:r>
          </a:p>
          <a:p>
            <a:r>
              <a:rPr lang="en-US" sz="1800"/>
              <a:t>Step down and punch the OT with your hands, keeping your shoulders square.</a:t>
            </a:r>
          </a:p>
        </p:txBody>
      </p:sp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4800600" y="33528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3111" name="Oval 7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3112" name="Oval 8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2971800" y="4343400"/>
            <a:ext cx="438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E</a:t>
            </a:r>
          </a:p>
        </p:txBody>
      </p:sp>
      <p:sp>
        <p:nvSpPr>
          <p:cNvPr id="303117" name="Freeform 13"/>
          <p:cNvSpPr>
            <a:spLocks/>
          </p:cNvSpPr>
          <p:nvPr/>
        </p:nvSpPr>
        <p:spPr bwMode="auto">
          <a:xfrm>
            <a:off x="3556000" y="3768725"/>
            <a:ext cx="379413" cy="500063"/>
          </a:xfrm>
          <a:custGeom>
            <a:avLst/>
            <a:gdLst>
              <a:gd name="T0" fmla="*/ 0 w 239"/>
              <a:gd name="T1" fmla="*/ 0 h 315"/>
              <a:gd name="T2" fmla="*/ 38 w 239"/>
              <a:gd name="T3" fmla="*/ 20 h 315"/>
              <a:gd name="T4" fmla="*/ 77 w 239"/>
              <a:gd name="T5" fmla="*/ 32 h 315"/>
              <a:gd name="T6" fmla="*/ 134 w 239"/>
              <a:gd name="T7" fmla="*/ 64 h 315"/>
              <a:gd name="T8" fmla="*/ 154 w 239"/>
              <a:gd name="T9" fmla="*/ 103 h 315"/>
              <a:gd name="T10" fmla="*/ 186 w 239"/>
              <a:gd name="T11" fmla="*/ 218 h 315"/>
              <a:gd name="T12" fmla="*/ 179 w 239"/>
              <a:gd name="T13" fmla="*/ 301 h 315"/>
              <a:gd name="T14" fmla="*/ 224 w 239"/>
              <a:gd name="T15" fmla="*/ 295 h 315"/>
              <a:gd name="T16" fmla="*/ 141 w 239"/>
              <a:gd name="T17" fmla="*/ 301 h 315"/>
              <a:gd name="T18" fmla="*/ 70 w 239"/>
              <a:gd name="T19" fmla="*/ 308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9" h="315">
                <a:moveTo>
                  <a:pt x="0" y="0"/>
                </a:moveTo>
                <a:cubicBezTo>
                  <a:pt x="13" y="7"/>
                  <a:pt x="25" y="15"/>
                  <a:pt x="38" y="20"/>
                </a:cubicBezTo>
                <a:cubicBezTo>
                  <a:pt x="51" y="25"/>
                  <a:pt x="77" y="32"/>
                  <a:pt x="77" y="32"/>
                </a:cubicBezTo>
                <a:cubicBezTo>
                  <a:pt x="120" y="62"/>
                  <a:pt x="100" y="53"/>
                  <a:pt x="134" y="64"/>
                </a:cubicBezTo>
                <a:cubicBezTo>
                  <a:pt x="153" y="119"/>
                  <a:pt x="126" y="48"/>
                  <a:pt x="154" y="103"/>
                </a:cubicBezTo>
                <a:cubicBezTo>
                  <a:pt x="171" y="138"/>
                  <a:pt x="173" y="182"/>
                  <a:pt x="186" y="218"/>
                </a:cubicBezTo>
                <a:cubicBezTo>
                  <a:pt x="184" y="246"/>
                  <a:pt x="167" y="276"/>
                  <a:pt x="179" y="301"/>
                </a:cubicBezTo>
                <a:cubicBezTo>
                  <a:pt x="186" y="315"/>
                  <a:pt x="239" y="295"/>
                  <a:pt x="224" y="295"/>
                </a:cubicBezTo>
                <a:cubicBezTo>
                  <a:pt x="196" y="295"/>
                  <a:pt x="169" y="299"/>
                  <a:pt x="141" y="301"/>
                </a:cubicBezTo>
                <a:cubicBezTo>
                  <a:pt x="101" y="312"/>
                  <a:pt x="124" y="308"/>
                  <a:pt x="70" y="308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303118" name="Freeform 14"/>
          <p:cNvSpPr>
            <a:spLocks/>
          </p:cNvSpPr>
          <p:nvPr/>
        </p:nvSpPr>
        <p:spPr bwMode="auto">
          <a:xfrm>
            <a:off x="4410075" y="3851275"/>
            <a:ext cx="446088" cy="406400"/>
          </a:xfrm>
          <a:custGeom>
            <a:avLst/>
            <a:gdLst>
              <a:gd name="T0" fmla="*/ 0 w 281"/>
              <a:gd name="T1" fmla="*/ 0 h 256"/>
              <a:gd name="T2" fmla="*/ 108 w 281"/>
              <a:gd name="T3" fmla="*/ 44 h 256"/>
              <a:gd name="T4" fmla="*/ 147 w 281"/>
              <a:gd name="T5" fmla="*/ 70 h 256"/>
              <a:gd name="T6" fmla="*/ 192 w 281"/>
              <a:gd name="T7" fmla="*/ 166 h 256"/>
              <a:gd name="T8" fmla="*/ 204 w 281"/>
              <a:gd name="T9" fmla="*/ 204 h 256"/>
              <a:gd name="T10" fmla="*/ 211 w 281"/>
              <a:gd name="T11" fmla="*/ 224 h 256"/>
              <a:gd name="T12" fmla="*/ 166 w 281"/>
              <a:gd name="T13" fmla="*/ 230 h 256"/>
              <a:gd name="T14" fmla="*/ 115 w 281"/>
              <a:gd name="T15" fmla="*/ 224 h 256"/>
              <a:gd name="T16" fmla="*/ 249 w 281"/>
              <a:gd name="T17" fmla="*/ 236 h 256"/>
              <a:gd name="T18" fmla="*/ 281 w 281"/>
              <a:gd name="T19" fmla="*/ 243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1" h="256">
                <a:moveTo>
                  <a:pt x="0" y="0"/>
                </a:moveTo>
                <a:cubicBezTo>
                  <a:pt x="45" y="8"/>
                  <a:pt x="69" y="19"/>
                  <a:pt x="108" y="44"/>
                </a:cubicBezTo>
                <a:cubicBezTo>
                  <a:pt x="121" y="53"/>
                  <a:pt x="147" y="70"/>
                  <a:pt x="147" y="70"/>
                </a:cubicBezTo>
                <a:cubicBezTo>
                  <a:pt x="159" y="88"/>
                  <a:pt x="184" y="143"/>
                  <a:pt x="192" y="166"/>
                </a:cubicBezTo>
                <a:cubicBezTo>
                  <a:pt x="196" y="179"/>
                  <a:pt x="200" y="191"/>
                  <a:pt x="204" y="204"/>
                </a:cubicBezTo>
                <a:cubicBezTo>
                  <a:pt x="206" y="211"/>
                  <a:pt x="211" y="224"/>
                  <a:pt x="211" y="224"/>
                </a:cubicBezTo>
                <a:cubicBezTo>
                  <a:pt x="199" y="256"/>
                  <a:pt x="193" y="235"/>
                  <a:pt x="166" y="230"/>
                </a:cubicBezTo>
                <a:cubicBezTo>
                  <a:pt x="149" y="227"/>
                  <a:pt x="98" y="223"/>
                  <a:pt x="115" y="224"/>
                </a:cubicBezTo>
                <a:cubicBezTo>
                  <a:pt x="160" y="227"/>
                  <a:pt x="249" y="236"/>
                  <a:pt x="249" y="236"/>
                </a:cubicBezTo>
                <a:cubicBezTo>
                  <a:pt x="260" y="238"/>
                  <a:pt x="281" y="243"/>
                  <a:pt x="281" y="243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303119" name="Freeform 15"/>
          <p:cNvSpPr>
            <a:spLocks/>
          </p:cNvSpPr>
          <p:nvPr/>
        </p:nvSpPr>
        <p:spPr bwMode="auto">
          <a:xfrm>
            <a:off x="3343275" y="4267200"/>
            <a:ext cx="1025525" cy="466725"/>
          </a:xfrm>
          <a:custGeom>
            <a:avLst/>
            <a:gdLst>
              <a:gd name="T0" fmla="*/ 0 w 646"/>
              <a:gd name="T1" fmla="*/ 294 h 294"/>
              <a:gd name="T2" fmla="*/ 128 w 646"/>
              <a:gd name="T3" fmla="*/ 262 h 294"/>
              <a:gd name="T4" fmla="*/ 204 w 646"/>
              <a:gd name="T5" fmla="*/ 224 h 294"/>
              <a:gd name="T6" fmla="*/ 224 w 646"/>
              <a:gd name="T7" fmla="*/ 205 h 294"/>
              <a:gd name="T8" fmla="*/ 243 w 646"/>
              <a:gd name="T9" fmla="*/ 198 h 294"/>
              <a:gd name="T10" fmla="*/ 256 w 646"/>
              <a:gd name="T11" fmla="*/ 179 h 294"/>
              <a:gd name="T12" fmla="*/ 326 w 646"/>
              <a:gd name="T13" fmla="*/ 109 h 294"/>
              <a:gd name="T14" fmla="*/ 512 w 646"/>
              <a:gd name="T15" fmla="*/ 6 h 294"/>
              <a:gd name="T16" fmla="*/ 646 w 646"/>
              <a:gd name="T1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6" h="294">
                <a:moveTo>
                  <a:pt x="0" y="294"/>
                </a:moveTo>
                <a:cubicBezTo>
                  <a:pt x="41" y="288"/>
                  <a:pt x="91" y="280"/>
                  <a:pt x="128" y="262"/>
                </a:cubicBezTo>
                <a:cubicBezTo>
                  <a:pt x="154" y="249"/>
                  <a:pt x="177" y="233"/>
                  <a:pt x="204" y="224"/>
                </a:cubicBezTo>
                <a:cubicBezTo>
                  <a:pt x="211" y="218"/>
                  <a:pt x="216" y="210"/>
                  <a:pt x="224" y="205"/>
                </a:cubicBezTo>
                <a:cubicBezTo>
                  <a:pt x="230" y="201"/>
                  <a:pt x="238" y="202"/>
                  <a:pt x="243" y="198"/>
                </a:cubicBezTo>
                <a:cubicBezTo>
                  <a:pt x="249" y="193"/>
                  <a:pt x="251" y="184"/>
                  <a:pt x="256" y="179"/>
                </a:cubicBezTo>
                <a:cubicBezTo>
                  <a:pt x="279" y="156"/>
                  <a:pt x="303" y="132"/>
                  <a:pt x="326" y="109"/>
                </a:cubicBezTo>
                <a:cubicBezTo>
                  <a:pt x="360" y="1"/>
                  <a:pt x="397" y="12"/>
                  <a:pt x="512" y="6"/>
                </a:cubicBezTo>
                <a:cubicBezTo>
                  <a:pt x="623" y="0"/>
                  <a:pt x="598" y="0"/>
                  <a:pt x="646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 PINCH TECHNIQUE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FAN BLOCK</a:t>
            </a: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50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Attack the V of the neck of Guard and squeeze him back into the hole.  Keep your </a:t>
            </a:r>
          </a:p>
          <a:p>
            <a:r>
              <a:rPr lang="en-US" sz="1800"/>
              <a:t>Feet moving as you drive him back.</a:t>
            </a:r>
          </a:p>
        </p:txBody>
      </p:sp>
      <p:sp>
        <p:nvSpPr>
          <p:cNvPr id="304134" name="Rectangle 6"/>
          <p:cNvSpPr>
            <a:spLocks noChangeArrowheads="1"/>
          </p:cNvSpPr>
          <p:nvPr/>
        </p:nvSpPr>
        <p:spPr bwMode="auto">
          <a:xfrm>
            <a:off x="4800600" y="33528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4135" name="Oval 7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4136" name="Oval 8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2971800" y="4343400"/>
            <a:ext cx="438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E</a:t>
            </a:r>
          </a:p>
        </p:txBody>
      </p:sp>
      <p:sp>
        <p:nvSpPr>
          <p:cNvPr id="304141" name="Freeform 13"/>
          <p:cNvSpPr>
            <a:spLocks/>
          </p:cNvSpPr>
          <p:nvPr/>
        </p:nvSpPr>
        <p:spPr bwMode="auto">
          <a:xfrm>
            <a:off x="3636963" y="3932238"/>
            <a:ext cx="558800" cy="454025"/>
          </a:xfrm>
          <a:custGeom>
            <a:avLst/>
            <a:gdLst>
              <a:gd name="T0" fmla="*/ 352 w 352"/>
              <a:gd name="T1" fmla="*/ 0 h 286"/>
              <a:gd name="T2" fmla="*/ 263 w 352"/>
              <a:gd name="T3" fmla="*/ 89 h 286"/>
              <a:gd name="T4" fmla="*/ 224 w 352"/>
              <a:gd name="T5" fmla="*/ 115 h 286"/>
              <a:gd name="T6" fmla="*/ 173 w 352"/>
              <a:gd name="T7" fmla="*/ 153 h 286"/>
              <a:gd name="T8" fmla="*/ 103 w 352"/>
              <a:gd name="T9" fmla="*/ 217 h 286"/>
              <a:gd name="T10" fmla="*/ 51 w 352"/>
              <a:gd name="T11" fmla="*/ 173 h 286"/>
              <a:gd name="T12" fmla="*/ 32 w 352"/>
              <a:gd name="T13" fmla="*/ 153 h 286"/>
              <a:gd name="T14" fmla="*/ 90 w 352"/>
              <a:gd name="T15" fmla="*/ 192 h 286"/>
              <a:gd name="T16" fmla="*/ 109 w 352"/>
              <a:gd name="T17" fmla="*/ 205 h 286"/>
              <a:gd name="T18" fmla="*/ 141 w 352"/>
              <a:gd name="T19" fmla="*/ 243 h 286"/>
              <a:gd name="T20" fmla="*/ 186 w 352"/>
              <a:gd name="T21" fmla="*/ 281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2" h="286">
                <a:moveTo>
                  <a:pt x="352" y="0"/>
                </a:moveTo>
                <a:cubicBezTo>
                  <a:pt x="327" y="32"/>
                  <a:pt x="295" y="64"/>
                  <a:pt x="263" y="89"/>
                </a:cubicBezTo>
                <a:cubicBezTo>
                  <a:pt x="251" y="99"/>
                  <a:pt x="224" y="115"/>
                  <a:pt x="224" y="115"/>
                </a:cubicBezTo>
                <a:cubicBezTo>
                  <a:pt x="209" y="137"/>
                  <a:pt x="198" y="145"/>
                  <a:pt x="173" y="153"/>
                </a:cubicBezTo>
                <a:cubicBezTo>
                  <a:pt x="142" y="174"/>
                  <a:pt x="123" y="186"/>
                  <a:pt x="103" y="217"/>
                </a:cubicBezTo>
                <a:cubicBezTo>
                  <a:pt x="81" y="204"/>
                  <a:pt x="73" y="187"/>
                  <a:pt x="51" y="173"/>
                </a:cubicBezTo>
                <a:cubicBezTo>
                  <a:pt x="4" y="142"/>
                  <a:pt x="0" y="143"/>
                  <a:pt x="32" y="153"/>
                </a:cubicBezTo>
                <a:cubicBezTo>
                  <a:pt x="77" y="183"/>
                  <a:pt x="58" y="170"/>
                  <a:pt x="90" y="192"/>
                </a:cubicBezTo>
                <a:cubicBezTo>
                  <a:pt x="96" y="196"/>
                  <a:pt x="109" y="205"/>
                  <a:pt x="109" y="205"/>
                </a:cubicBezTo>
                <a:cubicBezTo>
                  <a:pt x="156" y="273"/>
                  <a:pt x="83" y="170"/>
                  <a:pt x="141" y="243"/>
                </a:cubicBezTo>
                <a:cubicBezTo>
                  <a:pt x="175" y="286"/>
                  <a:pt x="150" y="281"/>
                  <a:pt x="186" y="281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304142" name="Freeform 14"/>
          <p:cNvSpPr>
            <a:spLocks/>
          </p:cNvSpPr>
          <p:nvPr/>
        </p:nvSpPr>
        <p:spPr bwMode="auto">
          <a:xfrm>
            <a:off x="2411413" y="3932238"/>
            <a:ext cx="809625" cy="474662"/>
          </a:xfrm>
          <a:custGeom>
            <a:avLst/>
            <a:gdLst>
              <a:gd name="T0" fmla="*/ 510 w 510"/>
              <a:gd name="T1" fmla="*/ 0 h 299"/>
              <a:gd name="T2" fmla="*/ 311 w 510"/>
              <a:gd name="T3" fmla="*/ 64 h 299"/>
              <a:gd name="T4" fmla="*/ 62 w 510"/>
              <a:gd name="T5" fmla="*/ 166 h 299"/>
              <a:gd name="T6" fmla="*/ 23 w 510"/>
              <a:gd name="T7" fmla="*/ 121 h 299"/>
              <a:gd name="T8" fmla="*/ 11 w 510"/>
              <a:gd name="T9" fmla="*/ 64 h 299"/>
              <a:gd name="T10" fmla="*/ 49 w 510"/>
              <a:gd name="T11" fmla="*/ 160 h 299"/>
              <a:gd name="T12" fmla="*/ 94 w 510"/>
              <a:gd name="T13" fmla="*/ 294 h 299"/>
              <a:gd name="T14" fmla="*/ 87 w 510"/>
              <a:gd name="T15" fmla="*/ 281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0" h="299">
                <a:moveTo>
                  <a:pt x="510" y="0"/>
                </a:moveTo>
                <a:cubicBezTo>
                  <a:pt x="447" y="19"/>
                  <a:pt x="372" y="37"/>
                  <a:pt x="311" y="64"/>
                </a:cubicBezTo>
                <a:cubicBezTo>
                  <a:pt x="228" y="101"/>
                  <a:pt x="148" y="139"/>
                  <a:pt x="62" y="166"/>
                </a:cubicBezTo>
                <a:cubicBezTo>
                  <a:pt x="36" y="158"/>
                  <a:pt x="38" y="144"/>
                  <a:pt x="23" y="121"/>
                </a:cubicBezTo>
                <a:cubicBezTo>
                  <a:pt x="14" y="92"/>
                  <a:pt x="0" y="94"/>
                  <a:pt x="11" y="64"/>
                </a:cubicBezTo>
                <a:cubicBezTo>
                  <a:pt x="21" y="97"/>
                  <a:pt x="30" y="132"/>
                  <a:pt x="49" y="160"/>
                </a:cubicBezTo>
                <a:cubicBezTo>
                  <a:pt x="63" y="204"/>
                  <a:pt x="94" y="245"/>
                  <a:pt x="94" y="294"/>
                </a:cubicBezTo>
                <a:cubicBezTo>
                  <a:pt x="94" y="299"/>
                  <a:pt x="89" y="285"/>
                  <a:pt x="87" y="281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304143" name="Freeform 15"/>
          <p:cNvSpPr>
            <a:spLocks/>
          </p:cNvSpPr>
          <p:nvPr/>
        </p:nvSpPr>
        <p:spPr bwMode="auto">
          <a:xfrm>
            <a:off x="3322638" y="4348163"/>
            <a:ext cx="427037" cy="376237"/>
          </a:xfrm>
          <a:custGeom>
            <a:avLst/>
            <a:gdLst>
              <a:gd name="T0" fmla="*/ 0 w 269"/>
              <a:gd name="T1" fmla="*/ 237 h 237"/>
              <a:gd name="T2" fmla="*/ 237 w 269"/>
              <a:gd name="T3" fmla="*/ 179 h 237"/>
              <a:gd name="T4" fmla="*/ 256 w 269"/>
              <a:gd name="T5" fmla="*/ 45 h 237"/>
              <a:gd name="T6" fmla="*/ 269 w 269"/>
              <a:gd name="T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9" h="237">
                <a:moveTo>
                  <a:pt x="0" y="237"/>
                </a:moveTo>
                <a:cubicBezTo>
                  <a:pt x="80" y="224"/>
                  <a:pt x="159" y="200"/>
                  <a:pt x="237" y="179"/>
                </a:cubicBezTo>
                <a:cubicBezTo>
                  <a:pt x="261" y="101"/>
                  <a:pt x="241" y="176"/>
                  <a:pt x="256" y="45"/>
                </a:cubicBezTo>
                <a:cubicBezTo>
                  <a:pt x="258" y="29"/>
                  <a:pt x="269" y="16"/>
                  <a:pt x="269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  <a:noFill/>
          <a:ln/>
        </p:spPr>
        <p:txBody>
          <a:bodyPr/>
          <a:lstStyle/>
          <a:p>
            <a:r>
              <a:rPr lang="en-US" sz="2800">
                <a:solidFill>
                  <a:schemeClr val="folHlink"/>
                </a:solidFill>
                <a:latin typeface="Impact" pitchFamily="34" charset="0"/>
              </a:rPr>
              <a:t> </a:t>
            </a: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 PINCH TECHNIQUE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PASS SET</a:t>
            </a: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747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Attack through the hip of the Guard.  You have a two way go on the OG.</a:t>
            </a:r>
          </a:p>
        </p:txBody>
      </p:sp>
      <p:sp>
        <p:nvSpPr>
          <p:cNvPr id="305158" name="Rectangle 6"/>
          <p:cNvSpPr>
            <a:spLocks noChangeArrowheads="1"/>
          </p:cNvSpPr>
          <p:nvPr/>
        </p:nvSpPr>
        <p:spPr bwMode="auto">
          <a:xfrm>
            <a:off x="4800600" y="3352800"/>
            <a:ext cx="609600" cy="609600"/>
          </a:xfrm>
          <a:prstGeom prst="rect">
            <a:avLst/>
          </a:prstGeom>
          <a:solidFill>
            <a:srgbClr val="00FF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5159" name="Oval 7"/>
          <p:cNvSpPr>
            <a:spLocks noChangeArrowheads="1"/>
          </p:cNvSpPr>
          <p:nvPr/>
        </p:nvSpPr>
        <p:spPr bwMode="auto">
          <a:xfrm>
            <a:off x="29718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5160" name="Oval 8"/>
          <p:cNvSpPr>
            <a:spLocks noChangeArrowheads="1"/>
          </p:cNvSpPr>
          <p:nvPr/>
        </p:nvSpPr>
        <p:spPr bwMode="auto">
          <a:xfrm>
            <a:off x="3886200" y="3276600"/>
            <a:ext cx="609600" cy="609600"/>
          </a:xfrm>
          <a:prstGeom prst="ellipse">
            <a:avLst/>
          </a:prstGeom>
          <a:solidFill>
            <a:srgbClr val="00FF00"/>
          </a:solidFill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05161" name="Text Box 9"/>
          <p:cNvSpPr txBox="1">
            <a:spLocks noChangeArrowheads="1"/>
          </p:cNvSpPr>
          <p:nvPr/>
        </p:nvSpPr>
        <p:spPr bwMode="auto">
          <a:xfrm>
            <a:off x="2971800" y="4343400"/>
            <a:ext cx="438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>
                <a:latin typeface="Impact" pitchFamily="34" charset="0"/>
              </a:rPr>
              <a:t>E</a:t>
            </a:r>
          </a:p>
        </p:txBody>
      </p:sp>
      <p:sp>
        <p:nvSpPr>
          <p:cNvPr id="305165" name="Freeform 13"/>
          <p:cNvSpPr>
            <a:spLocks/>
          </p:cNvSpPr>
          <p:nvPr/>
        </p:nvSpPr>
        <p:spPr bwMode="auto">
          <a:xfrm>
            <a:off x="3954463" y="2992438"/>
            <a:ext cx="393700" cy="300037"/>
          </a:xfrm>
          <a:custGeom>
            <a:avLst/>
            <a:gdLst>
              <a:gd name="T0" fmla="*/ 152 w 248"/>
              <a:gd name="T1" fmla="*/ 189 h 189"/>
              <a:gd name="T2" fmla="*/ 159 w 248"/>
              <a:gd name="T3" fmla="*/ 86 h 189"/>
              <a:gd name="T4" fmla="*/ 165 w 248"/>
              <a:gd name="T5" fmla="*/ 22 h 189"/>
              <a:gd name="T6" fmla="*/ 24 w 248"/>
              <a:gd name="T7" fmla="*/ 16 h 189"/>
              <a:gd name="T8" fmla="*/ 95 w 248"/>
              <a:gd name="T9" fmla="*/ 22 h 189"/>
              <a:gd name="T10" fmla="*/ 248 w 248"/>
              <a:gd name="T11" fmla="*/ 16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8" h="189">
                <a:moveTo>
                  <a:pt x="152" y="189"/>
                </a:moveTo>
                <a:cubicBezTo>
                  <a:pt x="154" y="155"/>
                  <a:pt x="156" y="120"/>
                  <a:pt x="159" y="86"/>
                </a:cubicBezTo>
                <a:cubicBezTo>
                  <a:pt x="161" y="65"/>
                  <a:pt x="184" y="32"/>
                  <a:pt x="165" y="22"/>
                </a:cubicBezTo>
                <a:cubicBezTo>
                  <a:pt x="123" y="0"/>
                  <a:pt x="71" y="16"/>
                  <a:pt x="24" y="16"/>
                </a:cubicBezTo>
                <a:cubicBezTo>
                  <a:pt x="0" y="16"/>
                  <a:pt x="71" y="20"/>
                  <a:pt x="95" y="22"/>
                </a:cubicBezTo>
                <a:cubicBezTo>
                  <a:pt x="244" y="16"/>
                  <a:pt x="193" y="16"/>
                  <a:pt x="248" y="16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305166" name="Freeform 14"/>
          <p:cNvSpPr>
            <a:spLocks/>
          </p:cNvSpPr>
          <p:nvPr/>
        </p:nvSpPr>
        <p:spPr bwMode="auto">
          <a:xfrm>
            <a:off x="3179763" y="2943225"/>
            <a:ext cx="315912" cy="338138"/>
          </a:xfrm>
          <a:custGeom>
            <a:avLst/>
            <a:gdLst>
              <a:gd name="T0" fmla="*/ 64 w 199"/>
              <a:gd name="T1" fmla="*/ 213 h 213"/>
              <a:gd name="T2" fmla="*/ 90 w 199"/>
              <a:gd name="T3" fmla="*/ 117 h 213"/>
              <a:gd name="T4" fmla="*/ 7 w 199"/>
              <a:gd name="T5" fmla="*/ 53 h 213"/>
              <a:gd name="T6" fmla="*/ 26 w 199"/>
              <a:gd name="T7" fmla="*/ 47 h 213"/>
              <a:gd name="T8" fmla="*/ 51 w 199"/>
              <a:gd name="T9" fmla="*/ 40 h 213"/>
              <a:gd name="T10" fmla="*/ 199 w 199"/>
              <a:gd name="T11" fmla="*/ 4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213">
                <a:moveTo>
                  <a:pt x="64" y="213"/>
                </a:moveTo>
                <a:cubicBezTo>
                  <a:pt x="76" y="180"/>
                  <a:pt x="84" y="151"/>
                  <a:pt x="90" y="117"/>
                </a:cubicBezTo>
                <a:cubicBezTo>
                  <a:pt x="50" y="0"/>
                  <a:pt x="85" y="53"/>
                  <a:pt x="7" y="53"/>
                </a:cubicBezTo>
                <a:cubicBezTo>
                  <a:pt x="0" y="53"/>
                  <a:pt x="20" y="49"/>
                  <a:pt x="26" y="47"/>
                </a:cubicBezTo>
                <a:cubicBezTo>
                  <a:pt x="34" y="45"/>
                  <a:pt x="42" y="40"/>
                  <a:pt x="51" y="40"/>
                </a:cubicBezTo>
                <a:cubicBezTo>
                  <a:pt x="100" y="38"/>
                  <a:pt x="150" y="40"/>
                  <a:pt x="199" y="40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305167" name="Freeform 15"/>
          <p:cNvSpPr>
            <a:spLocks/>
          </p:cNvSpPr>
          <p:nvPr/>
        </p:nvSpPr>
        <p:spPr bwMode="auto">
          <a:xfrm>
            <a:off x="3332163" y="3992563"/>
            <a:ext cx="773112" cy="558800"/>
          </a:xfrm>
          <a:custGeom>
            <a:avLst/>
            <a:gdLst>
              <a:gd name="T0" fmla="*/ 0 w 487"/>
              <a:gd name="T1" fmla="*/ 352 h 352"/>
              <a:gd name="T2" fmla="*/ 173 w 487"/>
              <a:gd name="T3" fmla="*/ 307 h 352"/>
              <a:gd name="T4" fmla="*/ 250 w 487"/>
              <a:gd name="T5" fmla="*/ 275 h 352"/>
              <a:gd name="T6" fmla="*/ 333 w 487"/>
              <a:gd name="T7" fmla="*/ 231 h 352"/>
              <a:gd name="T8" fmla="*/ 391 w 487"/>
              <a:gd name="T9" fmla="*/ 179 h 352"/>
              <a:gd name="T10" fmla="*/ 429 w 487"/>
              <a:gd name="T11" fmla="*/ 122 h 352"/>
              <a:gd name="T12" fmla="*/ 442 w 487"/>
              <a:gd name="T13" fmla="*/ 103 h 352"/>
              <a:gd name="T14" fmla="*/ 487 w 487"/>
              <a:gd name="T15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7" h="352">
                <a:moveTo>
                  <a:pt x="0" y="352"/>
                </a:moveTo>
                <a:cubicBezTo>
                  <a:pt x="63" y="341"/>
                  <a:pt x="113" y="323"/>
                  <a:pt x="173" y="307"/>
                </a:cubicBezTo>
                <a:cubicBezTo>
                  <a:pt x="198" y="291"/>
                  <a:pt x="224" y="288"/>
                  <a:pt x="250" y="275"/>
                </a:cubicBezTo>
                <a:cubicBezTo>
                  <a:pt x="278" y="261"/>
                  <a:pt x="303" y="240"/>
                  <a:pt x="333" y="231"/>
                </a:cubicBezTo>
                <a:cubicBezTo>
                  <a:pt x="377" y="186"/>
                  <a:pt x="356" y="202"/>
                  <a:pt x="391" y="179"/>
                </a:cubicBezTo>
                <a:cubicBezTo>
                  <a:pt x="420" y="135"/>
                  <a:pt x="407" y="154"/>
                  <a:pt x="429" y="122"/>
                </a:cubicBezTo>
                <a:cubicBezTo>
                  <a:pt x="433" y="116"/>
                  <a:pt x="442" y="103"/>
                  <a:pt x="442" y="103"/>
                </a:cubicBezTo>
                <a:cubicBezTo>
                  <a:pt x="449" y="81"/>
                  <a:pt x="473" y="14"/>
                  <a:pt x="487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305169" name="Freeform 17"/>
          <p:cNvSpPr>
            <a:spLocks/>
          </p:cNvSpPr>
          <p:nvPr/>
        </p:nvSpPr>
        <p:spPr bwMode="auto">
          <a:xfrm>
            <a:off x="3830638" y="2713038"/>
            <a:ext cx="254000" cy="1300162"/>
          </a:xfrm>
          <a:custGeom>
            <a:avLst/>
            <a:gdLst>
              <a:gd name="T0" fmla="*/ 160 w 160"/>
              <a:gd name="T1" fmla="*/ 819 h 819"/>
              <a:gd name="T2" fmla="*/ 121 w 160"/>
              <a:gd name="T3" fmla="*/ 697 h 819"/>
              <a:gd name="T4" fmla="*/ 109 w 160"/>
              <a:gd name="T5" fmla="*/ 659 h 819"/>
              <a:gd name="T6" fmla="*/ 45 w 160"/>
              <a:gd name="T7" fmla="*/ 518 h 819"/>
              <a:gd name="T8" fmla="*/ 32 w 160"/>
              <a:gd name="T9" fmla="*/ 499 h 819"/>
              <a:gd name="T10" fmla="*/ 19 w 160"/>
              <a:gd name="T11" fmla="*/ 454 h 819"/>
              <a:gd name="T12" fmla="*/ 0 w 160"/>
              <a:gd name="T13" fmla="*/ 390 h 819"/>
              <a:gd name="T14" fmla="*/ 25 w 160"/>
              <a:gd name="T15" fmla="*/ 173 h 819"/>
              <a:gd name="T16" fmla="*/ 57 w 160"/>
              <a:gd name="T17" fmla="*/ 0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0" h="819">
                <a:moveTo>
                  <a:pt x="160" y="819"/>
                </a:moveTo>
                <a:cubicBezTo>
                  <a:pt x="145" y="779"/>
                  <a:pt x="134" y="738"/>
                  <a:pt x="121" y="697"/>
                </a:cubicBezTo>
                <a:cubicBezTo>
                  <a:pt x="117" y="684"/>
                  <a:pt x="117" y="670"/>
                  <a:pt x="109" y="659"/>
                </a:cubicBezTo>
                <a:cubicBezTo>
                  <a:pt x="80" y="616"/>
                  <a:pt x="60" y="567"/>
                  <a:pt x="45" y="518"/>
                </a:cubicBezTo>
                <a:cubicBezTo>
                  <a:pt x="43" y="511"/>
                  <a:pt x="36" y="506"/>
                  <a:pt x="32" y="499"/>
                </a:cubicBezTo>
                <a:cubicBezTo>
                  <a:pt x="24" y="484"/>
                  <a:pt x="23" y="470"/>
                  <a:pt x="19" y="454"/>
                </a:cubicBezTo>
                <a:cubicBezTo>
                  <a:pt x="13" y="433"/>
                  <a:pt x="0" y="390"/>
                  <a:pt x="0" y="390"/>
                </a:cubicBezTo>
                <a:cubicBezTo>
                  <a:pt x="4" y="312"/>
                  <a:pt x="10" y="248"/>
                  <a:pt x="25" y="173"/>
                </a:cubicBezTo>
                <a:cubicBezTo>
                  <a:pt x="36" y="120"/>
                  <a:pt x="57" y="55"/>
                  <a:pt x="57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ysDot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305170" name="Freeform 18"/>
          <p:cNvSpPr>
            <a:spLocks/>
          </p:cNvSpPr>
          <p:nvPr/>
        </p:nvSpPr>
        <p:spPr bwMode="auto">
          <a:xfrm>
            <a:off x="4105275" y="2854325"/>
            <a:ext cx="457200" cy="1179513"/>
          </a:xfrm>
          <a:custGeom>
            <a:avLst/>
            <a:gdLst>
              <a:gd name="T0" fmla="*/ 0 w 288"/>
              <a:gd name="T1" fmla="*/ 743 h 743"/>
              <a:gd name="T2" fmla="*/ 70 w 288"/>
              <a:gd name="T3" fmla="*/ 653 h 743"/>
              <a:gd name="T4" fmla="*/ 89 w 288"/>
              <a:gd name="T5" fmla="*/ 634 h 743"/>
              <a:gd name="T6" fmla="*/ 115 w 288"/>
              <a:gd name="T7" fmla="*/ 596 h 743"/>
              <a:gd name="T8" fmla="*/ 160 w 288"/>
              <a:gd name="T9" fmla="*/ 512 h 743"/>
              <a:gd name="T10" fmla="*/ 192 w 288"/>
              <a:gd name="T11" fmla="*/ 448 h 743"/>
              <a:gd name="T12" fmla="*/ 198 w 288"/>
              <a:gd name="T13" fmla="*/ 429 h 743"/>
              <a:gd name="T14" fmla="*/ 204 w 288"/>
              <a:gd name="T15" fmla="*/ 404 h 743"/>
              <a:gd name="T16" fmla="*/ 230 w 288"/>
              <a:gd name="T17" fmla="*/ 352 h 743"/>
              <a:gd name="T18" fmla="*/ 249 w 288"/>
              <a:gd name="T19" fmla="*/ 269 h 743"/>
              <a:gd name="T20" fmla="*/ 262 w 288"/>
              <a:gd name="T21" fmla="*/ 212 h 743"/>
              <a:gd name="T22" fmla="*/ 288 w 288"/>
              <a:gd name="T23" fmla="*/ 0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8" h="743">
                <a:moveTo>
                  <a:pt x="0" y="743"/>
                </a:moveTo>
                <a:cubicBezTo>
                  <a:pt x="28" y="714"/>
                  <a:pt x="48" y="686"/>
                  <a:pt x="70" y="653"/>
                </a:cubicBezTo>
                <a:cubicBezTo>
                  <a:pt x="75" y="646"/>
                  <a:pt x="83" y="641"/>
                  <a:pt x="89" y="634"/>
                </a:cubicBezTo>
                <a:cubicBezTo>
                  <a:pt x="99" y="622"/>
                  <a:pt x="115" y="596"/>
                  <a:pt x="115" y="596"/>
                </a:cubicBezTo>
                <a:cubicBezTo>
                  <a:pt x="125" y="562"/>
                  <a:pt x="138" y="540"/>
                  <a:pt x="160" y="512"/>
                </a:cubicBezTo>
                <a:cubicBezTo>
                  <a:pt x="168" y="488"/>
                  <a:pt x="182" y="471"/>
                  <a:pt x="192" y="448"/>
                </a:cubicBezTo>
                <a:cubicBezTo>
                  <a:pt x="195" y="442"/>
                  <a:pt x="196" y="435"/>
                  <a:pt x="198" y="429"/>
                </a:cubicBezTo>
                <a:cubicBezTo>
                  <a:pt x="200" y="421"/>
                  <a:pt x="201" y="412"/>
                  <a:pt x="204" y="404"/>
                </a:cubicBezTo>
                <a:cubicBezTo>
                  <a:pt x="211" y="386"/>
                  <a:pt x="230" y="352"/>
                  <a:pt x="230" y="352"/>
                </a:cubicBezTo>
                <a:cubicBezTo>
                  <a:pt x="234" y="320"/>
                  <a:pt x="242" y="299"/>
                  <a:pt x="249" y="269"/>
                </a:cubicBezTo>
                <a:cubicBezTo>
                  <a:pt x="254" y="250"/>
                  <a:pt x="262" y="212"/>
                  <a:pt x="262" y="212"/>
                </a:cubicBezTo>
                <a:cubicBezTo>
                  <a:pt x="267" y="143"/>
                  <a:pt x="288" y="68"/>
                  <a:pt x="288" y="0"/>
                </a:cubicBezTo>
              </a:path>
            </a:pathLst>
          </a:custGeom>
          <a:noFill/>
          <a:ln w="25400" cap="flat" cmpd="sng">
            <a:solidFill>
              <a:schemeClr val="tx2"/>
            </a:solidFill>
            <a:prstDash val="sysDot"/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69" name="Rectangle 6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ROB/LOU LINEBACKER STIMULUS/RESPONSE</a:t>
            </a:r>
          </a:p>
        </p:txBody>
      </p:sp>
      <p:graphicFrame>
        <p:nvGraphicFramePr>
          <p:cNvPr id="47258" name="Group 154"/>
          <p:cNvGraphicFramePr>
            <a:graphicFrameLocks noGrp="1"/>
          </p:cNvGraphicFramePr>
          <p:nvPr>
            <p:ph type="tbl" idx="1"/>
          </p:nvPr>
        </p:nvGraphicFramePr>
        <p:xfrm>
          <a:off x="228600" y="2514600"/>
          <a:ext cx="8763000" cy="2879725"/>
        </p:xfrm>
        <a:graphic>
          <a:graphicData uri="http://schemas.openxmlformats.org/drawingml/2006/table">
            <a:tbl>
              <a:tblPr/>
              <a:tblGrid>
                <a:gridCol w="3629025"/>
                <a:gridCol w="5133975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STIMULUS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DOWN BLOCK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EYES UP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(to near back)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OUT BLOCK (Pull To)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SCRAPE TIGHT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PULL (Pull Away)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SHUFFLE, SHUFFLE, FIT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SCOOP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REACH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B GAP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(if contact, keep outside shoulder free)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HIGH HAT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HASH DROP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253" name="Text Box 149"/>
          <p:cNvSpPr txBox="1">
            <a:spLocks noChangeArrowheads="1"/>
          </p:cNvSpPr>
          <p:nvPr/>
        </p:nvSpPr>
        <p:spPr bwMode="auto">
          <a:xfrm>
            <a:off x="3276600" y="6096000"/>
            <a:ext cx="2682875" cy="3175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/>
              <a:t>ALIGNMENT DEPTH:  4 yards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53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62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KEY DRILL FOR ROB/LOU</a:t>
            </a:r>
          </a:p>
        </p:txBody>
      </p:sp>
      <p:grpSp>
        <p:nvGrpSpPr>
          <p:cNvPr id="49237" name="Group 85"/>
          <p:cNvGrpSpPr>
            <a:grpSpLocks/>
          </p:cNvGrpSpPr>
          <p:nvPr/>
        </p:nvGrpSpPr>
        <p:grpSpPr bwMode="auto">
          <a:xfrm>
            <a:off x="2514600" y="4837113"/>
            <a:ext cx="1143000" cy="2020887"/>
            <a:chOff x="1584" y="2976"/>
            <a:chExt cx="593" cy="1139"/>
          </a:xfrm>
        </p:grpSpPr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1584" y="3936"/>
              <a:ext cx="586" cy="17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chemeClr val="bg2"/>
                  </a:solidFill>
                </a:rPr>
                <a:t>COACH</a:t>
              </a:r>
            </a:p>
          </p:txBody>
        </p:sp>
        <p:pic>
          <p:nvPicPr>
            <p:cNvPr id="49186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" y="2976"/>
              <a:ext cx="562" cy="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9189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9525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90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9525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246" name="Group 94"/>
          <p:cNvGrpSpPr>
            <a:grpSpLocks/>
          </p:cNvGrpSpPr>
          <p:nvPr/>
        </p:nvGrpSpPr>
        <p:grpSpPr bwMode="auto">
          <a:xfrm>
            <a:off x="1447800" y="4114800"/>
            <a:ext cx="820738" cy="1446213"/>
            <a:chOff x="720" y="2544"/>
            <a:chExt cx="517" cy="911"/>
          </a:xfrm>
        </p:grpSpPr>
        <p:sp>
          <p:nvSpPr>
            <p:cNvPr id="49171" name="Text Box 19"/>
            <p:cNvSpPr txBox="1">
              <a:spLocks noChangeArrowheads="1"/>
            </p:cNvSpPr>
            <p:nvPr/>
          </p:nvSpPr>
          <p:spPr bwMode="auto">
            <a:xfrm>
              <a:off x="768" y="3216"/>
              <a:ext cx="384" cy="23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LB</a:t>
              </a:r>
            </a:p>
          </p:txBody>
        </p:sp>
        <p:pic>
          <p:nvPicPr>
            <p:cNvPr id="49191" name="Picture 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544"/>
              <a:ext cx="517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247" name="Group 95"/>
          <p:cNvGrpSpPr>
            <a:grpSpLocks/>
          </p:cNvGrpSpPr>
          <p:nvPr/>
        </p:nvGrpSpPr>
        <p:grpSpPr bwMode="auto">
          <a:xfrm>
            <a:off x="7010400" y="4038600"/>
            <a:ext cx="820738" cy="1446213"/>
            <a:chOff x="4608" y="2496"/>
            <a:chExt cx="517" cy="911"/>
          </a:xfrm>
        </p:grpSpPr>
        <p:sp>
          <p:nvSpPr>
            <p:cNvPr id="49199" name="Text Box 47"/>
            <p:cNvSpPr txBox="1">
              <a:spLocks noChangeArrowheads="1"/>
            </p:cNvSpPr>
            <p:nvPr/>
          </p:nvSpPr>
          <p:spPr bwMode="auto">
            <a:xfrm>
              <a:off x="4656" y="3168"/>
              <a:ext cx="384" cy="23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LB</a:t>
              </a:r>
            </a:p>
          </p:txBody>
        </p:sp>
        <p:pic>
          <p:nvPicPr>
            <p:cNvPr id="49200" name="Picture 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496"/>
              <a:ext cx="517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217" name="Group 65"/>
          <p:cNvGrpSpPr>
            <a:grpSpLocks/>
          </p:cNvGrpSpPr>
          <p:nvPr/>
        </p:nvGrpSpPr>
        <p:grpSpPr bwMode="auto">
          <a:xfrm>
            <a:off x="3962400" y="1524000"/>
            <a:ext cx="1219200" cy="1524000"/>
            <a:chOff x="2536" y="1801"/>
            <a:chExt cx="461" cy="1453"/>
          </a:xfrm>
        </p:grpSpPr>
        <p:sp>
          <p:nvSpPr>
            <p:cNvPr id="49202" name="Freeform 50"/>
            <p:cNvSpPr>
              <a:spLocks/>
            </p:cNvSpPr>
            <p:nvPr/>
          </p:nvSpPr>
          <p:spPr bwMode="auto">
            <a:xfrm>
              <a:off x="2536" y="1801"/>
              <a:ext cx="461" cy="1453"/>
            </a:xfrm>
            <a:custGeom>
              <a:avLst/>
              <a:gdLst>
                <a:gd name="T0" fmla="*/ 526 w 921"/>
                <a:gd name="T1" fmla="*/ 1 h 1453"/>
                <a:gd name="T2" fmla="*/ 620 w 921"/>
                <a:gd name="T3" fmla="*/ 7 h 1453"/>
                <a:gd name="T4" fmla="*/ 703 w 921"/>
                <a:gd name="T5" fmla="*/ 19 h 1453"/>
                <a:gd name="T6" fmla="*/ 773 w 921"/>
                <a:gd name="T7" fmla="*/ 39 h 1453"/>
                <a:gd name="T8" fmla="*/ 830 w 921"/>
                <a:gd name="T9" fmla="*/ 65 h 1453"/>
                <a:gd name="T10" fmla="*/ 875 w 921"/>
                <a:gd name="T11" fmla="*/ 99 h 1453"/>
                <a:gd name="T12" fmla="*/ 904 w 921"/>
                <a:gd name="T13" fmla="*/ 142 h 1453"/>
                <a:gd name="T14" fmla="*/ 920 w 921"/>
                <a:gd name="T15" fmla="*/ 193 h 1453"/>
                <a:gd name="T16" fmla="*/ 919 w 921"/>
                <a:gd name="T17" fmla="*/ 286 h 1453"/>
                <a:gd name="T18" fmla="*/ 905 w 921"/>
                <a:gd name="T19" fmla="*/ 554 h 1453"/>
                <a:gd name="T20" fmla="*/ 885 w 921"/>
                <a:gd name="T21" fmla="*/ 892 h 1453"/>
                <a:gd name="T22" fmla="*/ 870 w 921"/>
                <a:gd name="T23" fmla="*/ 1161 h 1453"/>
                <a:gd name="T24" fmla="*/ 852 w 921"/>
                <a:gd name="T25" fmla="*/ 1278 h 1453"/>
                <a:gd name="T26" fmla="*/ 778 w 921"/>
                <a:gd name="T27" fmla="*/ 1360 h 1453"/>
                <a:gd name="T28" fmla="*/ 661 w 921"/>
                <a:gd name="T29" fmla="*/ 1417 h 1453"/>
                <a:gd name="T30" fmla="*/ 517 w 921"/>
                <a:gd name="T31" fmla="*/ 1447 h 1453"/>
                <a:gd name="T32" fmla="*/ 365 w 921"/>
                <a:gd name="T33" fmla="*/ 1451 h 1453"/>
                <a:gd name="T34" fmla="*/ 223 w 921"/>
                <a:gd name="T35" fmla="*/ 1425 h 1453"/>
                <a:gd name="T36" fmla="*/ 111 w 921"/>
                <a:gd name="T37" fmla="*/ 1369 h 1453"/>
                <a:gd name="T38" fmla="*/ 47 w 921"/>
                <a:gd name="T39" fmla="*/ 1283 h 1453"/>
                <a:gd name="T40" fmla="*/ 39 w 921"/>
                <a:gd name="T41" fmla="*/ 1101 h 1453"/>
                <a:gd name="T42" fmla="*/ 27 w 921"/>
                <a:gd name="T43" fmla="*/ 822 h 1453"/>
                <a:gd name="T44" fmla="*/ 10 w 921"/>
                <a:gd name="T45" fmla="*/ 543 h 1453"/>
                <a:gd name="T46" fmla="*/ 0 w 921"/>
                <a:gd name="T47" fmla="*/ 308 h 1453"/>
                <a:gd name="T48" fmla="*/ 5 w 921"/>
                <a:gd name="T49" fmla="*/ 199 h 1453"/>
                <a:gd name="T50" fmla="*/ 27 w 921"/>
                <a:gd name="T51" fmla="*/ 154 h 1453"/>
                <a:gd name="T52" fmla="*/ 68 w 921"/>
                <a:gd name="T53" fmla="*/ 114 h 1453"/>
                <a:gd name="T54" fmla="*/ 123 w 921"/>
                <a:gd name="T55" fmla="*/ 79 h 1453"/>
                <a:gd name="T56" fmla="*/ 190 w 921"/>
                <a:gd name="T57" fmla="*/ 49 h 1453"/>
                <a:gd name="T58" fmla="*/ 265 w 921"/>
                <a:gd name="T59" fmla="*/ 26 h 1453"/>
                <a:gd name="T60" fmla="*/ 347 w 921"/>
                <a:gd name="T61" fmla="*/ 10 h 1453"/>
                <a:gd name="T62" fmla="*/ 432 w 921"/>
                <a:gd name="T63" fmla="*/ 1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1" h="1453">
                  <a:moveTo>
                    <a:pt x="474" y="0"/>
                  </a:moveTo>
                  <a:lnTo>
                    <a:pt x="526" y="1"/>
                  </a:lnTo>
                  <a:lnTo>
                    <a:pt x="575" y="3"/>
                  </a:lnTo>
                  <a:lnTo>
                    <a:pt x="620" y="7"/>
                  </a:lnTo>
                  <a:lnTo>
                    <a:pt x="663" y="13"/>
                  </a:lnTo>
                  <a:lnTo>
                    <a:pt x="703" y="19"/>
                  </a:lnTo>
                  <a:lnTo>
                    <a:pt x="740" y="28"/>
                  </a:lnTo>
                  <a:lnTo>
                    <a:pt x="773" y="39"/>
                  </a:lnTo>
                  <a:lnTo>
                    <a:pt x="804" y="50"/>
                  </a:lnTo>
                  <a:lnTo>
                    <a:pt x="830" y="65"/>
                  </a:lnTo>
                  <a:lnTo>
                    <a:pt x="854" y="81"/>
                  </a:lnTo>
                  <a:lnTo>
                    <a:pt x="875" y="99"/>
                  </a:lnTo>
                  <a:lnTo>
                    <a:pt x="891" y="119"/>
                  </a:lnTo>
                  <a:lnTo>
                    <a:pt x="904" y="142"/>
                  </a:lnTo>
                  <a:lnTo>
                    <a:pt x="913" y="167"/>
                  </a:lnTo>
                  <a:lnTo>
                    <a:pt x="920" y="193"/>
                  </a:lnTo>
                  <a:lnTo>
                    <a:pt x="921" y="222"/>
                  </a:lnTo>
                  <a:lnTo>
                    <a:pt x="919" y="286"/>
                  </a:lnTo>
                  <a:lnTo>
                    <a:pt x="913" y="403"/>
                  </a:lnTo>
                  <a:lnTo>
                    <a:pt x="905" y="554"/>
                  </a:lnTo>
                  <a:lnTo>
                    <a:pt x="896" y="722"/>
                  </a:lnTo>
                  <a:lnTo>
                    <a:pt x="885" y="892"/>
                  </a:lnTo>
                  <a:lnTo>
                    <a:pt x="878" y="1043"/>
                  </a:lnTo>
                  <a:lnTo>
                    <a:pt x="870" y="1161"/>
                  </a:lnTo>
                  <a:lnTo>
                    <a:pt x="866" y="1228"/>
                  </a:lnTo>
                  <a:lnTo>
                    <a:pt x="852" y="1278"/>
                  </a:lnTo>
                  <a:lnTo>
                    <a:pt x="822" y="1322"/>
                  </a:lnTo>
                  <a:lnTo>
                    <a:pt x="778" y="1360"/>
                  </a:lnTo>
                  <a:lnTo>
                    <a:pt x="724" y="1392"/>
                  </a:lnTo>
                  <a:lnTo>
                    <a:pt x="661" y="1417"/>
                  </a:lnTo>
                  <a:lnTo>
                    <a:pt x="591" y="1436"/>
                  </a:lnTo>
                  <a:lnTo>
                    <a:pt x="517" y="1447"/>
                  </a:lnTo>
                  <a:lnTo>
                    <a:pt x="440" y="1453"/>
                  </a:lnTo>
                  <a:lnTo>
                    <a:pt x="365" y="1451"/>
                  </a:lnTo>
                  <a:lnTo>
                    <a:pt x="291" y="1442"/>
                  </a:lnTo>
                  <a:lnTo>
                    <a:pt x="223" y="1425"/>
                  </a:lnTo>
                  <a:lnTo>
                    <a:pt x="162" y="1401"/>
                  </a:lnTo>
                  <a:lnTo>
                    <a:pt x="111" y="1369"/>
                  </a:lnTo>
                  <a:lnTo>
                    <a:pt x="72" y="1331"/>
                  </a:lnTo>
                  <a:lnTo>
                    <a:pt x="47" y="1283"/>
                  </a:lnTo>
                  <a:lnTo>
                    <a:pt x="39" y="1228"/>
                  </a:lnTo>
                  <a:lnTo>
                    <a:pt x="39" y="1101"/>
                  </a:lnTo>
                  <a:lnTo>
                    <a:pt x="35" y="965"/>
                  </a:lnTo>
                  <a:lnTo>
                    <a:pt x="27" y="822"/>
                  </a:lnTo>
                  <a:lnTo>
                    <a:pt x="19" y="679"/>
                  </a:lnTo>
                  <a:lnTo>
                    <a:pt x="10" y="543"/>
                  </a:lnTo>
                  <a:lnTo>
                    <a:pt x="4" y="417"/>
                  </a:lnTo>
                  <a:lnTo>
                    <a:pt x="0" y="308"/>
                  </a:lnTo>
                  <a:lnTo>
                    <a:pt x="1" y="222"/>
                  </a:lnTo>
                  <a:lnTo>
                    <a:pt x="5" y="199"/>
                  </a:lnTo>
                  <a:lnTo>
                    <a:pt x="14" y="176"/>
                  </a:lnTo>
                  <a:lnTo>
                    <a:pt x="27" y="154"/>
                  </a:lnTo>
                  <a:lnTo>
                    <a:pt x="46" y="133"/>
                  </a:lnTo>
                  <a:lnTo>
                    <a:pt x="68" y="114"/>
                  </a:lnTo>
                  <a:lnTo>
                    <a:pt x="94" y="96"/>
                  </a:lnTo>
                  <a:lnTo>
                    <a:pt x="123" y="79"/>
                  </a:lnTo>
                  <a:lnTo>
                    <a:pt x="154" y="63"/>
                  </a:lnTo>
                  <a:lnTo>
                    <a:pt x="190" y="49"/>
                  </a:lnTo>
                  <a:lnTo>
                    <a:pt x="226" y="36"/>
                  </a:lnTo>
                  <a:lnTo>
                    <a:pt x="265" y="26"/>
                  </a:lnTo>
                  <a:lnTo>
                    <a:pt x="305" y="17"/>
                  </a:lnTo>
                  <a:lnTo>
                    <a:pt x="347" y="10"/>
                  </a:lnTo>
                  <a:lnTo>
                    <a:pt x="388" y="4"/>
                  </a:lnTo>
                  <a:lnTo>
                    <a:pt x="432" y="1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9203" name="Freeform 51"/>
            <p:cNvSpPr>
              <a:spLocks/>
            </p:cNvSpPr>
            <p:nvPr/>
          </p:nvSpPr>
          <p:spPr bwMode="auto">
            <a:xfrm>
              <a:off x="2581" y="1859"/>
              <a:ext cx="380" cy="260"/>
            </a:xfrm>
            <a:custGeom>
              <a:avLst/>
              <a:gdLst>
                <a:gd name="T0" fmla="*/ 411 w 760"/>
                <a:gd name="T1" fmla="*/ 259 h 260"/>
                <a:gd name="T2" fmla="*/ 506 w 760"/>
                <a:gd name="T3" fmla="*/ 253 h 260"/>
                <a:gd name="T4" fmla="*/ 585 w 760"/>
                <a:gd name="T5" fmla="*/ 243 h 260"/>
                <a:gd name="T6" fmla="*/ 650 w 760"/>
                <a:gd name="T7" fmla="*/ 230 h 260"/>
                <a:gd name="T8" fmla="*/ 699 w 760"/>
                <a:gd name="T9" fmla="*/ 211 h 260"/>
                <a:gd name="T10" fmla="*/ 733 w 760"/>
                <a:gd name="T11" fmla="*/ 192 h 260"/>
                <a:gd name="T12" fmla="*/ 754 w 760"/>
                <a:gd name="T13" fmla="*/ 171 h 260"/>
                <a:gd name="T14" fmla="*/ 760 w 760"/>
                <a:gd name="T15" fmla="*/ 150 h 260"/>
                <a:gd name="T16" fmla="*/ 751 w 760"/>
                <a:gd name="T17" fmla="*/ 125 h 260"/>
                <a:gd name="T18" fmla="*/ 728 w 760"/>
                <a:gd name="T19" fmla="*/ 99 h 260"/>
                <a:gd name="T20" fmla="*/ 694 w 760"/>
                <a:gd name="T21" fmla="*/ 75 h 260"/>
                <a:gd name="T22" fmla="*/ 649 w 760"/>
                <a:gd name="T23" fmla="*/ 53 h 260"/>
                <a:gd name="T24" fmla="*/ 596 w 760"/>
                <a:gd name="T25" fmla="*/ 34 h 260"/>
                <a:gd name="T26" fmla="*/ 534 w 760"/>
                <a:gd name="T27" fmla="*/ 18 h 260"/>
                <a:gd name="T28" fmla="*/ 465 w 760"/>
                <a:gd name="T29" fmla="*/ 7 h 260"/>
                <a:gd name="T30" fmla="*/ 391 w 760"/>
                <a:gd name="T31" fmla="*/ 2 h 260"/>
                <a:gd name="T32" fmla="*/ 314 w 760"/>
                <a:gd name="T33" fmla="*/ 2 h 260"/>
                <a:gd name="T34" fmla="*/ 242 w 760"/>
                <a:gd name="T35" fmla="*/ 9 h 260"/>
                <a:gd name="T36" fmla="*/ 178 w 760"/>
                <a:gd name="T37" fmla="*/ 23 h 260"/>
                <a:gd name="T38" fmla="*/ 121 w 760"/>
                <a:gd name="T39" fmla="*/ 41 h 260"/>
                <a:gd name="T40" fmla="*/ 75 w 760"/>
                <a:gd name="T41" fmla="*/ 63 h 260"/>
                <a:gd name="T42" fmla="*/ 39 w 760"/>
                <a:gd name="T43" fmla="*/ 88 h 260"/>
                <a:gd name="T44" fmla="*/ 14 w 760"/>
                <a:gd name="T45" fmla="*/ 113 h 260"/>
                <a:gd name="T46" fmla="*/ 1 w 760"/>
                <a:gd name="T47" fmla="*/ 138 h 260"/>
                <a:gd name="T48" fmla="*/ 2 w 760"/>
                <a:gd name="T49" fmla="*/ 161 h 260"/>
                <a:gd name="T50" fmla="*/ 22 w 760"/>
                <a:gd name="T51" fmla="*/ 184 h 260"/>
                <a:gd name="T52" fmla="*/ 56 w 760"/>
                <a:gd name="T53" fmla="*/ 203 h 260"/>
                <a:gd name="T54" fmla="*/ 104 w 760"/>
                <a:gd name="T55" fmla="*/ 221 h 260"/>
                <a:gd name="T56" fmla="*/ 158 w 760"/>
                <a:gd name="T57" fmla="*/ 235 h 260"/>
                <a:gd name="T58" fmla="*/ 218 w 760"/>
                <a:gd name="T59" fmla="*/ 248 h 260"/>
                <a:gd name="T60" fmla="*/ 277 w 760"/>
                <a:gd name="T61" fmla="*/ 256 h 260"/>
                <a:gd name="T62" fmla="*/ 333 w 760"/>
                <a:gd name="T63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0" h="260">
                  <a:moveTo>
                    <a:pt x="358" y="260"/>
                  </a:moveTo>
                  <a:lnTo>
                    <a:pt x="411" y="259"/>
                  </a:lnTo>
                  <a:lnTo>
                    <a:pt x="461" y="257"/>
                  </a:lnTo>
                  <a:lnTo>
                    <a:pt x="506" y="253"/>
                  </a:lnTo>
                  <a:lnTo>
                    <a:pt x="548" y="249"/>
                  </a:lnTo>
                  <a:lnTo>
                    <a:pt x="585" y="243"/>
                  </a:lnTo>
                  <a:lnTo>
                    <a:pt x="620" y="236"/>
                  </a:lnTo>
                  <a:lnTo>
                    <a:pt x="650" y="230"/>
                  </a:lnTo>
                  <a:lnTo>
                    <a:pt x="676" y="221"/>
                  </a:lnTo>
                  <a:lnTo>
                    <a:pt x="699" y="211"/>
                  </a:lnTo>
                  <a:lnTo>
                    <a:pt x="719" y="203"/>
                  </a:lnTo>
                  <a:lnTo>
                    <a:pt x="733" y="192"/>
                  </a:lnTo>
                  <a:lnTo>
                    <a:pt x="745" y="182"/>
                  </a:lnTo>
                  <a:lnTo>
                    <a:pt x="754" y="171"/>
                  </a:lnTo>
                  <a:lnTo>
                    <a:pt x="758" y="161"/>
                  </a:lnTo>
                  <a:lnTo>
                    <a:pt x="760" y="150"/>
                  </a:lnTo>
                  <a:lnTo>
                    <a:pt x="757" y="139"/>
                  </a:lnTo>
                  <a:lnTo>
                    <a:pt x="751" y="125"/>
                  </a:lnTo>
                  <a:lnTo>
                    <a:pt x="740" y="113"/>
                  </a:lnTo>
                  <a:lnTo>
                    <a:pt x="728" y="99"/>
                  </a:lnTo>
                  <a:lnTo>
                    <a:pt x="712" y="86"/>
                  </a:lnTo>
                  <a:lnTo>
                    <a:pt x="694" y="75"/>
                  </a:lnTo>
                  <a:lnTo>
                    <a:pt x="673" y="64"/>
                  </a:lnTo>
                  <a:lnTo>
                    <a:pt x="649" y="53"/>
                  </a:lnTo>
                  <a:lnTo>
                    <a:pt x="624" y="42"/>
                  </a:lnTo>
                  <a:lnTo>
                    <a:pt x="596" y="34"/>
                  </a:lnTo>
                  <a:lnTo>
                    <a:pt x="565" y="25"/>
                  </a:lnTo>
                  <a:lnTo>
                    <a:pt x="534" y="18"/>
                  </a:lnTo>
                  <a:lnTo>
                    <a:pt x="501" y="11"/>
                  </a:lnTo>
                  <a:lnTo>
                    <a:pt x="465" y="7"/>
                  </a:lnTo>
                  <a:lnTo>
                    <a:pt x="429" y="3"/>
                  </a:lnTo>
                  <a:lnTo>
                    <a:pt x="391" y="2"/>
                  </a:lnTo>
                  <a:lnTo>
                    <a:pt x="353" y="0"/>
                  </a:lnTo>
                  <a:lnTo>
                    <a:pt x="314" y="2"/>
                  </a:lnTo>
                  <a:lnTo>
                    <a:pt x="277" y="5"/>
                  </a:lnTo>
                  <a:lnTo>
                    <a:pt x="242" y="9"/>
                  </a:lnTo>
                  <a:lnTo>
                    <a:pt x="208" y="16"/>
                  </a:lnTo>
                  <a:lnTo>
                    <a:pt x="178" y="23"/>
                  </a:lnTo>
                  <a:lnTo>
                    <a:pt x="149" y="31"/>
                  </a:lnTo>
                  <a:lnTo>
                    <a:pt x="121" y="41"/>
                  </a:lnTo>
                  <a:lnTo>
                    <a:pt x="97" y="52"/>
                  </a:lnTo>
                  <a:lnTo>
                    <a:pt x="75" y="63"/>
                  </a:lnTo>
                  <a:lnTo>
                    <a:pt x="56" y="75"/>
                  </a:lnTo>
                  <a:lnTo>
                    <a:pt x="39" y="88"/>
                  </a:lnTo>
                  <a:lnTo>
                    <a:pt x="25" y="100"/>
                  </a:lnTo>
                  <a:lnTo>
                    <a:pt x="14" y="113"/>
                  </a:lnTo>
                  <a:lnTo>
                    <a:pt x="6" y="125"/>
                  </a:lnTo>
                  <a:lnTo>
                    <a:pt x="1" y="138"/>
                  </a:lnTo>
                  <a:lnTo>
                    <a:pt x="0" y="150"/>
                  </a:lnTo>
                  <a:lnTo>
                    <a:pt x="2" y="161"/>
                  </a:lnTo>
                  <a:lnTo>
                    <a:pt x="10" y="173"/>
                  </a:lnTo>
                  <a:lnTo>
                    <a:pt x="22" y="184"/>
                  </a:lnTo>
                  <a:lnTo>
                    <a:pt x="38" y="193"/>
                  </a:lnTo>
                  <a:lnTo>
                    <a:pt x="56" y="203"/>
                  </a:lnTo>
                  <a:lnTo>
                    <a:pt x="79" y="213"/>
                  </a:lnTo>
                  <a:lnTo>
                    <a:pt x="104" y="221"/>
                  </a:lnTo>
                  <a:lnTo>
                    <a:pt x="130" y="228"/>
                  </a:lnTo>
                  <a:lnTo>
                    <a:pt x="158" y="235"/>
                  </a:lnTo>
                  <a:lnTo>
                    <a:pt x="189" y="242"/>
                  </a:lnTo>
                  <a:lnTo>
                    <a:pt x="218" y="248"/>
                  </a:lnTo>
                  <a:lnTo>
                    <a:pt x="248" y="252"/>
                  </a:lnTo>
                  <a:lnTo>
                    <a:pt x="277" y="256"/>
                  </a:lnTo>
                  <a:lnTo>
                    <a:pt x="306" y="257"/>
                  </a:lnTo>
                  <a:lnTo>
                    <a:pt x="333" y="260"/>
                  </a:lnTo>
                  <a:lnTo>
                    <a:pt x="358" y="260"/>
                  </a:lnTo>
                  <a:close/>
                </a:path>
              </a:pathLst>
            </a:custGeom>
            <a:solidFill>
              <a:srgbClr val="B2C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9204" name="Freeform 52"/>
            <p:cNvSpPr>
              <a:spLocks/>
            </p:cNvSpPr>
            <p:nvPr/>
          </p:nvSpPr>
          <p:spPr bwMode="auto">
            <a:xfrm>
              <a:off x="2583" y="2147"/>
              <a:ext cx="355" cy="990"/>
            </a:xfrm>
            <a:custGeom>
              <a:avLst/>
              <a:gdLst>
                <a:gd name="T0" fmla="*/ 694 w 708"/>
                <a:gd name="T1" fmla="*/ 7 h 990"/>
                <a:gd name="T2" fmla="*/ 658 w 708"/>
                <a:gd name="T3" fmla="*/ 15 h 990"/>
                <a:gd name="T4" fmla="*/ 617 w 708"/>
                <a:gd name="T5" fmla="*/ 26 h 990"/>
                <a:gd name="T6" fmla="*/ 571 w 708"/>
                <a:gd name="T7" fmla="*/ 39 h 990"/>
                <a:gd name="T8" fmla="*/ 522 w 708"/>
                <a:gd name="T9" fmla="*/ 50 h 990"/>
                <a:gd name="T10" fmla="*/ 474 w 708"/>
                <a:gd name="T11" fmla="*/ 60 h 990"/>
                <a:gd name="T12" fmla="*/ 427 w 708"/>
                <a:gd name="T13" fmla="*/ 67 h 990"/>
                <a:gd name="T14" fmla="*/ 383 w 708"/>
                <a:gd name="T15" fmla="*/ 72 h 990"/>
                <a:gd name="T16" fmla="*/ 335 w 708"/>
                <a:gd name="T17" fmla="*/ 72 h 990"/>
                <a:gd name="T18" fmla="*/ 281 w 708"/>
                <a:gd name="T19" fmla="*/ 68 h 990"/>
                <a:gd name="T20" fmla="*/ 228 w 708"/>
                <a:gd name="T21" fmla="*/ 62 h 990"/>
                <a:gd name="T22" fmla="*/ 178 w 708"/>
                <a:gd name="T23" fmla="*/ 54 h 990"/>
                <a:gd name="T24" fmla="*/ 132 w 708"/>
                <a:gd name="T25" fmla="*/ 44 h 990"/>
                <a:gd name="T26" fmla="*/ 88 w 708"/>
                <a:gd name="T27" fmla="*/ 32 h 990"/>
                <a:gd name="T28" fmla="*/ 48 w 708"/>
                <a:gd name="T29" fmla="*/ 19 h 990"/>
                <a:gd name="T30" fmla="*/ 14 w 708"/>
                <a:gd name="T31" fmla="*/ 7 h 990"/>
                <a:gd name="T32" fmla="*/ 3 w 708"/>
                <a:gd name="T33" fmla="*/ 57 h 990"/>
                <a:gd name="T34" fmla="*/ 10 w 708"/>
                <a:gd name="T35" fmla="*/ 287 h 990"/>
                <a:gd name="T36" fmla="*/ 0 w 708"/>
                <a:gd name="T37" fmla="*/ 504 h 990"/>
                <a:gd name="T38" fmla="*/ 7 w 708"/>
                <a:gd name="T39" fmla="*/ 662 h 990"/>
                <a:gd name="T40" fmla="*/ 25 w 708"/>
                <a:gd name="T41" fmla="*/ 801 h 990"/>
                <a:gd name="T42" fmla="*/ 38 w 708"/>
                <a:gd name="T43" fmla="*/ 898 h 990"/>
                <a:gd name="T44" fmla="*/ 47 w 708"/>
                <a:gd name="T45" fmla="*/ 936 h 990"/>
                <a:gd name="T46" fmla="*/ 96 w 708"/>
                <a:gd name="T47" fmla="*/ 961 h 990"/>
                <a:gd name="T48" fmla="*/ 181 w 708"/>
                <a:gd name="T49" fmla="*/ 979 h 990"/>
                <a:gd name="T50" fmla="*/ 288 w 708"/>
                <a:gd name="T51" fmla="*/ 989 h 990"/>
                <a:gd name="T52" fmla="*/ 401 w 708"/>
                <a:gd name="T53" fmla="*/ 989 h 990"/>
                <a:gd name="T54" fmla="*/ 509 w 708"/>
                <a:gd name="T55" fmla="*/ 973 h 990"/>
                <a:gd name="T56" fmla="*/ 597 w 708"/>
                <a:gd name="T57" fmla="*/ 942 h 990"/>
                <a:gd name="T58" fmla="*/ 651 w 708"/>
                <a:gd name="T59" fmla="*/ 893 h 990"/>
                <a:gd name="T60" fmla="*/ 665 w 708"/>
                <a:gd name="T61" fmla="*/ 801 h 990"/>
                <a:gd name="T62" fmla="*/ 678 w 708"/>
                <a:gd name="T63" fmla="*/ 575 h 990"/>
                <a:gd name="T64" fmla="*/ 694 w 708"/>
                <a:gd name="T65" fmla="*/ 290 h 990"/>
                <a:gd name="T66" fmla="*/ 706 w 708"/>
                <a:gd name="T67" fmla="*/ 62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8" h="990">
                  <a:moveTo>
                    <a:pt x="708" y="3"/>
                  </a:moveTo>
                  <a:lnTo>
                    <a:pt x="694" y="7"/>
                  </a:lnTo>
                  <a:lnTo>
                    <a:pt x="676" y="11"/>
                  </a:lnTo>
                  <a:lnTo>
                    <a:pt x="658" y="15"/>
                  </a:lnTo>
                  <a:lnTo>
                    <a:pt x="638" y="21"/>
                  </a:lnTo>
                  <a:lnTo>
                    <a:pt x="617" y="26"/>
                  </a:lnTo>
                  <a:lnTo>
                    <a:pt x="594" y="33"/>
                  </a:lnTo>
                  <a:lnTo>
                    <a:pt x="571" y="39"/>
                  </a:lnTo>
                  <a:lnTo>
                    <a:pt x="547" y="44"/>
                  </a:lnTo>
                  <a:lnTo>
                    <a:pt x="522" y="50"/>
                  </a:lnTo>
                  <a:lnTo>
                    <a:pt x="498" y="55"/>
                  </a:lnTo>
                  <a:lnTo>
                    <a:pt x="474" y="60"/>
                  </a:lnTo>
                  <a:lnTo>
                    <a:pt x="450" y="64"/>
                  </a:lnTo>
                  <a:lnTo>
                    <a:pt x="427" y="67"/>
                  </a:lnTo>
                  <a:lnTo>
                    <a:pt x="404" y="69"/>
                  </a:lnTo>
                  <a:lnTo>
                    <a:pt x="383" y="72"/>
                  </a:lnTo>
                  <a:lnTo>
                    <a:pt x="363" y="72"/>
                  </a:lnTo>
                  <a:lnTo>
                    <a:pt x="335" y="72"/>
                  </a:lnTo>
                  <a:lnTo>
                    <a:pt x="308" y="71"/>
                  </a:lnTo>
                  <a:lnTo>
                    <a:pt x="281" y="68"/>
                  </a:lnTo>
                  <a:lnTo>
                    <a:pt x="255" y="65"/>
                  </a:lnTo>
                  <a:lnTo>
                    <a:pt x="228" y="62"/>
                  </a:lnTo>
                  <a:lnTo>
                    <a:pt x="203" y="58"/>
                  </a:lnTo>
                  <a:lnTo>
                    <a:pt x="178" y="54"/>
                  </a:lnTo>
                  <a:lnTo>
                    <a:pt x="154" y="48"/>
                  </a:lnTo>
                  <a:lnTo>
                    <a:pt x="132" y="44"/>
                  </a:lnTo>
                  <a:lnTo>
                    <a:pt x="109" y="37"/>
                  </a:lnTo>
                  <a:lnTo>
                    <a:pt x="88" y="32"/>
                  </a:lnTo>
                  <a:lnTo>
                    <a:pt x="68" y="26"/>
                  </a:lnTo>
                  <a:lnTo>
                    <a:pt x="48" y="19"/>
                  </a:lnTo>
                  <a:lnTo>
                    <a:pt x="31" y="12"/>
                  </a:lnTo>
                  <a:lnTo>
                    <a:pt x="14" y="7"/>
                  </a:lnTo>
                  <a:lnTo>
                    <a:pt x="0" y="0"/>
                  </a:lnTo>
                  <a:lnTo>
                    <a:pt x="3" y="57"/>
                  </a:lnTo>
                  <a:lnTo>
                    <a:pt x="7" y="158"/>
                  </a:lnTo>
                  <a:lnTo>
                    <a:pt x="10" y="287"/>
                  </a:lnTo>
                  <a:lnTo>
                    <a:pt x="3" y="426"/>
                  </a:lnTo>
                  <a:lnTo>
                    <a:pt x="0" y="504"/>
                  </a:lnTo>
                  <a:lnTo>
                    <a:pt x="2" y="585"/>
                  </a:lnTo>
                  <a:lnTo>
                    <a:pt x="7" y="662"/>
                  </a:lnTo>
                  <a:lnTo>
                    <a:pt x="15" y="736"/>
                  </a:lnTo>
                  <a:lnTo>
                    <a:pt x="25" y="801"/>
                  </a:lnTo>
                  <a:lnTo>
                    <a:pt x="33" y="857"/>
                  </a:lnTo>
                  <a:lnTo>
                    <a:pt x="38" y="898"/>
                  </a:lnTo>
                  <a:lnTo>
                    <a:pt x="41" y="922"/>
                  </a:lnTo>
                  <a:lnTo>
                    <a:pt x="47" y="936"/>
                  </a:lnTo>
                  <a:lnTo>
                    <a:pt x="67" y="948"/>
                  </a:lnTo>
                  <a:lnTo>
                    <a:pt x="96" y="961"/>
                  </a:lnTo>
                  <a:lnTo>
                    <a:pt x="134" y="971"/>
                  </a:lnTo>
                  <a:lnTo>
                    <a:pt x="181" y="979"/>
                  </a:lnTo>
                  <a:lnTo>
                    <a:pt x="232" y="986"/>
                  </a:lnTo>
                  <a:lnTo>
                    <a:pt x="288" y="989"/>
                  </a:lnTo>
                  <a:lnTo>
                    <a:pt x="345" y="990"/>
                  </a:lnTo>
                  <a:lnTo>
                    <a:pt x="401" y="989"/>
                  </a:lnTo>
                  <a:lnTo>
                    <a:pt x="457" y="983"/>
                  </a:lnTo>
                  <a:lnTo>
                    <a:pt x="509" y="973"/>
                  </a:lnTo>
                  <a:lnTo>
                    <a:pt x="556" y="960"/>
                  </a:lnTo>
                  <a:lnTo>
                    <a:pt x="597" y="942"/>
                  </a:lnTo>
                  <a:lnTo>
                    <a:pt x="629" y="919"/>
                  </a:lnTo>
                  <a:lnTo>
                    <a:pt x="651" y="893"/>
                  </a:lnTo>
                  <a:lnTo>
                    <a:pt x="661" y="860"/>
                  </a:lnTo>
                  <a:lnTo>
                    <a:pt x="665" y="801"/>
                  </a:lnTo>
                  <a:lnTo>
                    <a:pt x="671" y="703"/>
                  </a:lnTo>
                  <a:lnTo>
                    <a:pt x="678" y="575"/>
                  </a:lnTo>
                  <a:lnTo>
                    <a:pt x="686" y="433"/>
                  </a:lnTo>
                  <a:lnTo>
                    <a:pt x="694" y="290"/>
                  </a:lnTo>
                  <a:lnTo>
                    <a:pt x="700" y="162"/>
                  </a:lnTo>
                  <a:lnTo>
                    <a:pt x="706" y="62"/>
                  </a:lnTo>
                  <a:lnTo>
                    <a:pt x="708" y="3"/>
                  </a:lnTo>
                  <a:close/>
                </a:path>
              </a:pathLst>
            </a:custGeom>
            <a:solidFill>
              <a:srgbClr val="B2C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9205" name="Freeform 53"/>
            <p:cNvSpPr>
              <a:spLocks/>
            </p:cNvSpPr>
            <p:nvPr/>
          </p:nvSpPr>
          <p:spPr bwMode="auto">
            <a:xfrm>
              <a:off x="2713" y="1884"/>
              <a:ext cx="121" cy="159"/>
            </a:xfrm>
            <a:custGeom>
              <a:avLst/>
              <a:gdLst>
                <a:gd name="T0" fmla="*/ 0 w 243"/>
                <a:gd name="T1" fmla="*/ 128 h 159"/>
                <a:gd name="T2" fmla="*/ 0 w 243"/>
                <a:gd name="T3" fmla="*/ 105 h 159"/>
                <a:gd name="T4" fmla="*/ 4 w 243"/>
                <a:gd name="T5" fmla="*/ 77 h 159"/>
                <a:gd name="T6" fmla="*/ 12 w 243"/>
                <a:gd name="T7" fmla="*/ 49 h 159"/>
                <a:gd name="T8" fmla="*/ 25 w 243"/>
                <a:gd name="T9" fmla="*/ 28 h 159"/>
                <a:gd name="T10" fmla="*/ 41 w 243"/>
                <a:gd name="T11" fmla="*/ 17 h 159"/>
                <a:gd name="T12" fmla="*/ 63 w 243"/>
                <a:gd name="T13" fmla="*/ 9 h 159"/>
                <a:gd name="T14" fmla="*/ 91 w 243"/>
                <a:gd name="T15" fmla="*/ 3 h 159"/>
                <a:gd name="T16" fmla="*/ 120 w 243"/>
                <a:gd name="T17" fmla="*/ 0 h 159"/>
                <a:gd name="T18" fmla="*/ 149 w 243"/>
                <a:gd name="T19" fmla="*/ 0 h 159"/>
                <a:gd name="T20" fmla="*/ 177 w 243"/>
                <a:gd name="T21" fmla="*/ 5 h 159"/>
                <a:gd name="T22" fmla="*/ 198 w 243"/>
                <a:gd name="T23" fmla="*/ 11 h 159"/>
                <a:gd name="T24" fmla="*/ 214 w 243"/>
                <a:gd name="T25" fmla="*/ 24 h 159"/>
                <a:gd name="T26" fmla="*/ 228 w 243"/>
                <a:gd name="T27" fmla="*/ 53 h 159"/>
                <a:gd name="T28" fmla="*/ 238 w 243"/>
                <a:gd name="T29" fmla="*/ 88 h 159"/>
                <a:gd name="T30" fmla="*/ 243 w 243"/>
                <a:gd name="T31" fmla="*/ 121 h 159"/>
                <a:gd name="T32" fmla="*/ 242 w 243"/>
                <a:gd name="T33" fmla="*/ 145 h 159"/>
                <a:gd name="T34" fmla="*/ 238 w 243"/>
                <a:gd name="T35" fmla="*/ 152 h 159"/>
                <a:gd name="T36" fmla="*/ 232 w 243"/>
                <a:gd name="T37" fmla="*/ 157 h 159"/>
                <a:gd name="T38" fmla="*/ 224 w 243"/>
                <a:gd name="T39" fmla="*/ 159 h 159"/>
                <a:gd name="T40" fmla="*/ 216 w 243"/>
                <a:gd name="T41" fmla="*/ 159 h 159"/>
                <a:gd name="T42" fmla="*/ 209 w 243"/>
                <a:gd name="T43" fmla="*/ 156 h 159"/>
                <a:gd name="T44" fmla="*/ 201 w 243"/>
                <a:gd name="T45" fmla="*/ 150 h 159"/>
                <a:gd name="T46" fmla="*/ 195 w 243"/>
                <a:gd name="T47" fmla="*/ 141 h 159"/>
                <a:gd name="T48" fmla="*/ 191 w 243"/>
                <a:gd name="T49" fmla="*/ 128 h 159"/>
                <a:gd name="T50" fmla="*/ 181 w 243"/>
                <a:gd name="T51" fmla="*/ 93 h 159"/>
                <a:gd name="T52" fmla="*/ 162 w 243"/>
                <a:gd name="T53" fmla="*/ 70 h 159"/>
                <a:gd name="T54" fmla="*/ 140 w 243"/>
                <a:gd name="T55" fmla="*/ 56 h 159"/>
                <a:gd name="T56" fmla="*/ 113 w 243"/>
                <a:gd name="T57" fmla="*/ 53 h 159"/>
                <a:gd name="T58" fmla="*/ 90 w 243"/>
                <a:gd name="T59" fmla="*/ 59 h 159"/>
                <a:gd name="T60" fmla="*/ 68 w 243"/>
                <a:gd name="T61" fmla="*/ 75 h 159"/>
                <a:gd name="T62" fmla="*/ 55 w 243"/>
                <a:gd name="T63" fmla="*/ 100 h 159"/>
                <a:gd name="T64" fmla="*/ 51 w 243"/>
                <a:gd name="T65" fmla="*/ 134 h 159"/>
                <a:gd name="T66" fmla="*/ 50 w 243"/>
                <a:gd name="T67" fmla="*/ 142 h 159"/>
                <a:gd name="T68" fmla="*/ 45 w 243"/>
                <a:gd name="T69" fmla="*/ 148 h 159"/>
                <a:gd name="T70" fmla="*/ 37 w 243"/>
                <a:gd name="T71" fmla="*/ 152 h 159"/>
                <a:gd name="T72" fmla="*/ 27 w 243"/>
                <a:gd name="T73" fmla="*/ 152 h 159"/>
                <a:gd name="T74" fmla="*/ 18 w 243"/>
                <a:gd name="T75" fmla="*/ 150 h 159"/>
                <a:gd name="T76" fmla="*/ 10 w 243"/>
                <a:gd name="T77" fmla="*/ 146 h 159"/>
                <a:gd name="T78" fmla="*/ 4 w 243"/>
                <a:gd name="T79" fmla="*/ 139 h 159"/>
                <a:gd name="T80" fmla="*/ 0 w 243"/>
                <a:gd name="T81" fmla="*/ 1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3" h="159">
                  <a:moveTo>
                    <a:pt x="0" y="128"/>
                  </a:moveTo>
                  <a:lnTo>
                    <a:pt x="0" y="105"/>
                  </a:lnTo>
                  <a:lnTo>
                    <a:pt x="4" y="77"/>
                  </a:lnTo>
                  <a:lnTo>
                    <a:pt x="12" y="49"/>
                  </a:lnTo>
                  <a:lnTo>
                    <a:pt x="25" y="28"/>
                  </a:lnTo>
                  <a:lnTo>
                    <a:pt x="41" y="17"/>
                  </a:lnTo>
                  <a:lnTo>
                    <a:pt x="63" y="9"/>
                  </a:lnTo>
                  <a:lnTo>
                    <a:pt x="91" y="3"/>
                  </a:lnTo>
                  <a:lnTo>
                    <a:pt x="120" y="0"/>
                  </a:lnTo>
                  <a:lnTo>
                    <a:pt x="149" y="0"/>
                  </a:lnTo>
                  <a:lnTo>
                    <a:pt x="177" y="5"/>
                  </a:lnTo>
                  <a:lnTo>
                    <a:pt x="198" y="11"/>
                  </a:lnTo>
                  <a:lnTo>
                    <a:pt x="214" y="24"/>
                  </a:lnTo>
                  <a:lnTo>
                    <a:pt x="228" y="53"/>
                  </a:lnTo>
                  <a:lnTo>
                    <a:pt x="238" y="88"/>
                  </a:lnTo>
                  <a:lnTo>
                    <a:pt x="243" y="121"/>
                  </a:lnTo>
                  <a:lnTo>
                    <a:pt x="242" y="145"/>
                  </a:lnTo>
                  <a:lnTo>
                    <a:pt x="238" y="152"/>
                  </a:lnTo>
                  <a:lnTo>
                    <a:pt x="232" y="157"/>
                  </a:lnTo>
                  <a:lnTo>
                    <a:pt x="224" y="159"/>
                  </a:lnTo>
                  <a:lnTo>
                    <a:pt x="216" y="159"/>
                  </a:lnTo>
                  <a:lnTo>
                    <a:pt x="209" y="156"/>
                  </a:lnTo>
                  <a:lnTo>
                    <a:pt x="201" y="150"/>
                  </a:lnTo>
                  <a:lnTo>
                    <a:pt x="195" y="141"/>
                  </a:lnTo>
                  <a:lnTo>
                    <a:pt x="191" y="128"/>
                  </a:lnTo>
                  <a:lnTo>
                    <a:pt x="181" y="93"/>
                  </a:lnTo>
                  <a:lnTo>
                    <a:pt x="162" y="70"/>
                  </a:lnTo>
                  <a:lnTo>
                    <a:pt x="140" y="56"/>
                  </a:lnTo>
                  <a:lnTo>
                    <a:pt x="113" y="53"/>
                  </a:lnTo>
                  <a:lnTo>
                    <a:pt x="90" y="59"/>
                  </a:lnTo>
                  <a:lnTo>
                    <a:pt x="68" y="75"/>
                  </a:lnTo>
                  <a:lnTo>
                    <a:pt x="55" y="100"/>
                  </a:lnTo>
                  <a:lnTo>
                    <a:pt x="51" y="134"/>
                  </a:lnTo>
                  <a:lnTo>
                    <a:pt x="50" y="142"/>
                  </a:lnTo>
                  <a:lnTo>
                    <a:pt x="45" y="148"/>
                  </a:lnTo>
                  <a:lnTo>
                    <a:pt x="37" y="152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0" y="146"/>
                  </a:lnTo>
                  <a:lnTo>
                    <a:pt x="4" y="139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9206" name="Freeform 54"/>
            <p:cNvSpPr>
              <a:spLocks/>
            </p:cNvSpPr>
            <p:nvPr/>
          </p:nvSpPr>
          <p:spPr bwMode="auto">
            <a:xfrm>
              <a:off x="2710" y="2265"/>
              <a:ext cx="87" cy="811"/>
            </a:xfrm>
            <a:custGeom>
              <a:avLst/>
              <a:gdLst>
                <a:gd name="T0" fmla="*/ 104 w 175"/>
                <a:gd name="T1" fmla="*/ 67 h 811"/>
                <a:gd name="T2" fmla="*/ 112 w 175"/>
                <a:gd name="T3" fmla="*/ 192 h 811"/>
                <a:gd name="T4" fmla="*/ 111 w 175"/>
                <a:gd name="T5" fmla="*/ 437 h 811"/>
                <a:gd name="T6" fmla="*/ 106 w 175"/>
                <a:gd name="T7" fmla="*/ 679 h 811"/>
                <a:gd name="T8" fmla="*/ 104 w 175"/>
                <a:gd name="T9" fmla="*/ 792 h 811"/>
                <a:gd name="T10" fmla="*/ 110 w 175"/>
                <a:gd name="T11" fmla="*/ 804 h 811"/>
                <a:gd name="T12" fmla="*/ 114 w 175"/>
                <a:gd name="T13" fmla="*/ 810 h 811"/>
                <a:gd name="T14" fmla="*/ 119 w 175"/>
                <a:gd name="T15" fmla="*/ 811 h 811"/>
                <a:gd name="T16" fmla="*/ 131 w 175"/>
                <a:gd name="T17" fmla="*/ 811 h 811"/>
                <a:gd name="T18" fmla="*/ 142 w 175"/>
                <a:gd name="T19" fmla="*/ 810 h 811"/>
                <a:gd name="T20" fmla="*/ 151 w 175"/>
                <a:gd name="T21" fmla="*/ 807 h 811"/>
                <a:gd name="T22" fmla="*/ 159 w 175"/>
                <a:gd name="T23" fmla="*/ 801 h 811"/>
                <a:gd name="T24" fmla="*/ 165 w 175"/>
                <a:gd name="T25" fmla="*/ 794 h 811"/>
                <a:gd name="T26" fmla="*/ 169 w 175"/>
                <a:gd name="T27" fmla="*/ 786 h 811"/>
                <a:gd name="T28" fmla="*/ 173 w 175"/>
                <a:gd name="T29" fmla="*/ 778 h 811"/>
                <a:gd name="T30" fmla="*/ 175 w 175"/>
                <a:gd name="T31" fmla="*/ 769 h 811"/>
                <a:gd name="T32" fmla="*/ 175 w 175"/>
                <a:gd name="T33" fmla="*/ 761 h 811"/>
                <a:gd name="T34" fmla="*/ 168 w 175"/>
                <a:gd name="T35" fmla="*/ 571 h 811"/>
                <a:gd name="T36" fmla="*/ 165 w 175"/>
                <a:gd name="T37" fmla="*/ 351 h 811"/>
                <a:gd name="T38" fmla="*/ 163 w 175"/>
                <a:gd name="T39" fmla="*/ 167 h 811"/>
                <a:gd name="T40" fmla="*/ 163 w 175"/>
                <a:gd name="T41" fmla="*/ 76 h 811"/>
                <a:gd name="T42" fmla="*/ 156 w 175"/>
                <a:gd name="T43" fmla="*/ 40 h 811"/>
                <a:gd name="T44" fmla="*/ 142 w 175"/>
                <a:gd name="T45" fmla="*/ 17 h 811"/>
                <a:gd name="T46" fmla="*/ 119 w 175"/>
                <a:gd name="T47" fmla="*/ 3 h 811"/>
                <a:gd name="T48" fmla="*/ 94 w 175"/>
                <a:gd name="T49" fmla="*/ 0 h 811"/>
                <a:gd name="T50" fmla="*/ 66 w 175"/>
                <a:gd name="T51" fmla="*/ 8 h 811"/>
                <a:gd name="T52" fmla="*/ 41 w 175"/>
                <a:gd name="T53" fmla="*/ 25 h 811"/>
                <a:gd name="T54" fmla="*/ 20 w 175"/>
                <a:gd name="T55" fmla="*/ 50 h 811"/>
                <a:gd name="T56" fmla="*/ 5 w 175"/>
                <a:gd name="T57" fmla="*/ 83 h 811"/>
                <a:gd name="T58" fmla="*/ 1 w 175"/>
                <a:gd name="T59" fmla="*/ 100 h 811"/>
                <a:gd name="T60" fmla="*/ 0 w 175"/>
                <a:gd name="T61" fmla="*/ 114 h 811"/>
                <a:gd name="T62" fmla="*/ 4 w 175"/>
                <a:gd name="T63" fmla="*/ 125 h 811"/>
                <a:gd name="T64" fmla="*/ 15 w 175"/>
                <a:gd name="T65" fmla="*/ 130 h 811"/>
                <a:gd name="T66" fmla="*/ 26 w 175"/>
                <a:gd name="T67" fmla="*/ 128 h 811"/>
                <a:gd name="T68" fmla="*/ 38 w 175"/>
                <a:gd name="T69" fmla="*/ 114 h 811"/>
                <a:gd name="T70" fmla="*/ 48 w 175"/>
                <a:gd name="T71" fmla="*/ 97 h 811"/>
                <a:gd name="T72" fmla="*/ 58 w 175"/>
                <a:gd name="T73" fmla="*/ 78 h 811"/>
                <a:gd name="T74" fmla="*/ 67 w 175"/>
                <a:gd name="T75" fmla="*/ 61 h 811"/>
                <a:gd name="T76" fmla="*/ 78 w 175"/>
                <a:gd name="T77" fmla="*/ 50 h 811"/>
                <a:gd name="T78" fmla="*/ 90 w 175"/>
                <a:gd name="T79" fmla="*/ 51 h 811"/>
                <a:gd name="T80" fmla="*/ 104 w 175"/>
                <a:gd name="T81" fmla="*/ 67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811">
                  <a:moveTo>
                    <a:pt x="104" y="67"/>
                  </a:moveTo>
                  <a:lnTo>
                    <a:pt x="112" y="192"/>
                  </a:lnTo>
                  <a:lnTo>
                    <a:pt x="111" y="437"/>
                  </a:lnTo>
                  <a:lnTo>
                    <a:pt x="106" y="679"/>
                  </a:lnTo>
                  <a:lnTo>
                    <a:pt x="104" y="792"/>
                  </a:lnTo>
                  <a:lnTo>
                    <a:pt x="110" y="804"/>
                  </a:lnTo>
                  <a:lnTo>
                    <a:pt x="114" y="810"/>
                  </a:lnTo>
                  <a:lnTo>
                    <a:pt x="119" y="811"/>
                  </a:lnTo>
                  <a:lnTo>
                    <a:pt x="131" y="811"/>
                  </a:lnTo>
                  <a:lnTo>
                    <a:pt x="142" y="810"/>
                  </a:lnTo>
                  <a:lnTo>
                    <a:pt x="151" y="807"/>
                  </a:lnTo>
                  <a:lnTo>
                    <a:pt x="159" y="801"/>
                  </a:lnTo>
                  <a:lnTo>
                    <a:pt x="165" y="794"/>
                  </a:lnTo>
                  <a:lnTo>
                    <a:pt x="169" y="786"/>
                  </a:lnTo>
                  <a:lnTo>
                    <a:pt x="173" y="778"/>
                  </a:lnTo>
                  <a:lnTo>
                    <a:pt x="175" y="769"/>
                  </a:lnTo>
                  <a:lnTo>
                    <a:pt x="175" y="761"/>
                  </a:lnTo>
                  <a:lnTo>
                    <a:pt x="168" y="571"/>
                  </a:lnTo>
                  <a:lnTo>
                    <a:pt x="165" y="351"/>
                  </a:lnTo>
                  <a:lnTo>
                    <a:pt x="163" y="167"/>
                  </a:lnTo>
                  <a:lnTo>
                    <a:pt x="163" y="76"/>
                  </a:lnTo>
                  <a:lnTo>
                    <a:pt x="156" y="40"/>
                  </a:lnTo>
                  <a:lnTo>
                    <a:pt x="142" y="17"/>
                  </a:lnTo>
                  <a:lnTo>
                    <a:pt x="119" y="3"/>
                  </a:lnTo>
                  <a:lnTo>
                    <a:pt x="94" y="0"/>
                  </a:lnTo>
                  <a:lnTo>
                    <a:pt x="66" y="8"/>
                  </a:lnTo>
                  <a:lnTo>
                    <a:pt x="41" y="25"/>
                  </a:lnTo>
                  <a:lnTo>
                    <a:pt x="20" y="50"/>
                  </a:lnTo>
                  <a:lnTo>
                    <a:pt x="5" y="83"/>
                  </a:lnTo>
                  <a:lnTo>
                    <a:pt x="1" y="100"/>
                  </a:lnTo>
                  <a:lnTo>
                    <a:pt x="0" y="114"/>
                  </a:lnTo>
                  <a:lnTo>
                    <a:pt x="4" y="125"/>
                  </a:lnTo>
                  <a:lnTo>
                    <a:pt x="15" y="130"/>
                  </a:lnTo>
                  <a:lnTo>
                    <a:pt x="26" y="128"/>
                  </a:lnTo>
                  <a:lnTo>
                    <a:pt x="38" y="114"/>
                  </a:lnTo>
                  <a:lnTo>
                    <a:pt x="48" y="97"/>
                  </a:lnTo>
                  <a:lnTo>
                    <a:pt x="58" y="78"/>
                  </a:lnTo>
                  <a:lnTo>
                    <a:pt x="67" y="61"/>
                  </a:lnTo>
                  <a:lnTo>
                    <a:pt x="78" y="50"/>
                  </a:lnTo>
                  <a:lnTo>
                    <a:pt x="90" y="51"/>
                  </a:lnTo>
                  <a:lnTo>
                    <a:pt x="104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9207" name="Freeform 55"/>
            <p:cNvSpPr>
              <a:spLocks/>
            </p:cNvSpPr>
            <p:nvPr/>
          </p:nvSpPr>
          <p:spPr bwMode="auto">
            <a:xfrm>
              <a:off x="2811" y="2269"/>
              <a:ext cx="88" cy="811"/>
            </a:xfrm>
            <a:custGeom>
              <a:avLst/>
              <a:gdLst>
                <a:gd name="T0" fmla="*/ 104 w 174"/>
                <a:gd name="T1" fmla="*/ 65 h 811"/>
                <a:gd name="T2" fmla="*/ 112 w 174"/>
                <a:gd name="T3" fmla="*/ 190 h 811"/>
                <a:gd name="T4" fmla="*/ 109 w 174"/>
                <a:gd name="T5" fmla="*/ 436 h 811"/>
                <a:gd name="T6" fmla="*/ 104 w 174"/>
                <a:gd name="T7" fmla="*/ 679 h 811"/>
                <a:gd name="T8" fmla="*/ 103 w 174"/>
                <a:gd name="T9" fmla="*/ 792 h 811"/>
                <a:gd name="T10" fmla="*/ 108 w 174"/>
                <a:gd name="T11" fmla="*/ 803 h 811"/>
                <a:gd name="T12" fmla="*/ 112 w 174"/>
                <a:gd name="T13" fmla="*/ 808 h 811"/>
                <a:gd name="T14" fmla="*/ 117 w 174"/>
                <a:gd name="T15" fmla="*/ 811 h 811"/>
                <a:gd name="T16" fmla="*/ 129 w 174"/>
                <a:gd name="T17" fmla="*/ 811 h 811"/>
                <a:gd name="T18" fmla="*/ 140 w 174"/>
                <a:gd name="T19" fmla="*/ 810 h 811"/>
                <a:gd name="T20" fmla="*/ 150 w 174"/>
                <a:gd name="T21" fmla="*/ 806 h 811"/>
                <a:gd name="T22" fmla="*/ 158 w 174"/>
                <a:gd name="T23" fmla="*/ 801 h 811"/>
                <a:gd name="T24" fmla="*/ 164 w 174"/>
                <a:gd name="T25" fmla="*/ 793 h 811"/>
                <a:gd name="T26" fmla="*/ 169 w 174"/>
                <a:gd name="T27" fmla="*/ 786 h 811"/>
                <a:gd name="T28" fmla="*/ 172 w 174"/>
                <a:gd name="T29" fmla="*/ 778 h 811"/>
                <a:gd name="T30" fmla="*/ 174 w 174"/>
                <a:gd name="T31" fmla="*/ 768 h 811"/>
                <a:gd name="T32" fmla="*/ 174 w 174"/>
                <a:gd name="T33" fmla="*/ 760 h 811"/>
                <a:gd name="T34" fmla="*/ 168 w 174"/>
                <a:gd name="T35" fmla="*/ 570 h 811"/>
                <a:gd name="T36" fmla="*/ 164 w 174"/>
                <a:gd name="T37" fmla="*/ 351 h 811"/>
                <a:gd name="T38" fmla="*/ 162 w 174"/>
                <a:gd name="T39" fmla="*/ 167 h 811"/>
                <a:gd name="T40" fmla="*/ 161 w 174"/>
                <a:gd name="T41" fmla="*/ 76 h 811"/>
                <a:gd name="T42" fmla="*/ 154 w 174"/>
                <a:gd name="T43" fmla="*/ 40 h 811"/>
                <a:gd name="T44" fmla="*/ 140 w 174"/>
                <a:gd name="T45" fmla="*/ 17 h 811"/>
                <a:gd name="T46" fmla="*/ 117 w 174"/>
                <a:gd name="T47" fmla="*/ 3 h 811"/>
                <a:gd name="T48" fmla="*/ 92 w 174"/>
                <a:gd name="T49" fmla="*/ 0 h 811"/>
                <a:gd name="T50" fmla="*/ 64 w 174"/>
                <a:gd name="T51" fmla="*/ 7 h 811"/>
                <a:gd name="T52" fmla="*/ 39 w 174"/>
                <a:gd name="T53" fmla="*/ 24 h 811"/>
                <a:gd name="T54" fmla="*/ 18 w 174"/>
                <a:gd name="T55" fmla="*/ 50 h 811"/>
                <a:gd name="T56" fmla="*/ 5 w 174"/>
                <a:gd name="T57" fmla="*/ 83 h 811"/>
                <a:gd name="T58" fmla="*/ 1 w 174"/>
                <a:gd name="T59" fmla="*/ 99 h 811"/>
                <a:gd name="T60" fmla="*/ 0 w 174"/>
                <a:gd name="T61" fmla="*/ 113 h 811"/>
                <a:gd name="T62" fmla="*/ 4 w 174"/>
                <a:gd name="T63" fmla="*/ 125 h 811"/>
                <a:gd name="T64" fmla="*/ 14 w 174"/>
                <a:gd name="T65" fmla="*/ 131 h 811"/>
                <a:gd name="T66" fmla="*/ 26 w 174"/>
                <a:gd name="T67" fmla="*/ 126 h 811"/>
                <a:gd name="T68" fmla="*/ 38 w 174"/>
                <a:gd name="T69" fmla="*/ 114 h 811"/>
                <a:gd name="T70" fmla="*/ 47 w 174"/>
                <a:gd name="T71" fmla="*/ 96 h 811"/>
                <a:gd name="T72" fmla="*/ 57 w 174"/>
                <a:gd name="T73" fmla="*/ 76 h 811"/>
                <a:gd name="T74" fmla="*/ 67 w 174"/>
                <a:gd name="T75" fmla="*/ 60 h 811"/>
                <a:gd name="T76" fmla="*/ 78 w 174"/>
                <a:gd name="T77" fmla="*/ 50 h 811"/>
                <a:gd name="T78" fmla="*/ 90 w 174"/>
                <a:gd name="T79" fmla="*/ 50 h 811"/>
                <a:gd name="T80" fmla="*/ 104 w 174"/>
                <a:gd name="T81" fmla="*/ 65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" h="811">
                  <a:moveTo>
                    <a:pt x="104" y="65"/>
                  </a:moveTo>
                  <a:lnTo>
                    <a:pt x="112" y="190"/>
                  </a:lnTo>
                  <a:lnTo>
                    <a:pt x="109" y="436"/>
                  </a:lnTo>
                  <a:lnTo>
                    <a:pt x="104" y="679"/>
                  </a:lnTo>
                  <a:lnTo>
                    <a:pt x="103" y="792"/>
                  </a:lnTo>
                  <a:lnTo>
                    <a:pt x="108" y="803"/>
                  </a:lnTo>
                  <a:lnTo>
                    <a:pt x="112" y="808"/>
                  </a:lnTo>
                  <a:lnTo>
                    <a:pt x="117" y="811"/>
                  </a:lnTo>
                  <a:lnTo>
                    <a:pt x="129" y="811"/>
                  </a:lnTo>
                  <a:lnTo>
                    <a:pt x="140" y="810"/>
                  </a:lnTo>
                  <a:lnTo>
                    <a:pt x="150" y="806"/>
                  </a:lnTo>
                  <a:lnTo>
                    <a:pt x="158" y="801"/>
                  </a:lnTo>
                  <a:lnTo>
                    <a:pt x="164" y="793"/>
                  </a:lnTo>
                  <a:lnTo>
                    <a:pt x="169" y="786"/>
                  </a:lnTo>
                  <a:lnTo>
                    <a:pt x="172" y="778"/>
                  </a:lnTo>
                  <a:lnTo>
                    <a:pt x="174" y="768"/>
                  </a:lnTo>
                  <a:lnTo>
                    <a:pt x="174" y="760"/>
                  </a:lnTo>
                  <a:lnTo>
                    <a:pt x="168" y="570"/>
                  </a:lnTo>
                  <a:lnTo>
                    <a:pt x="164" y="351"/>
                  </a:lnTo>
                  <a:lnTo>
                    <a:pt x="162" y="167"/>
                  </a:lnTo>
                  <a:lnTo>
                    <a:pt x="161" y="76"/>
                  </a:lnTo>
                  <a:lnTo>
                    <a:pt x="154" y="40"/>
                  </a:lnTo>
                  <a:lnTo>
                    <a:pt x="140" y="17"/>
                  </a:lnTo>
                  <a:lnTo>
                    <a:pt x="117" y="3"/>
                  </a:lnTo>
                  <a:lnTo>
                    <a:pt x="92" y="0"/>
                  </a:lnTo>
                  <a:lnTo>
                    <a:pt x="64" y="7"/>
                  </a:lnTo>
                  <a:lnTo>
                    <a:pt x="39" y="24"/>
                  </a:lnTo>
                  <a:lnTo>
                    <a:pt x="18" y="50"/>
                  </a:lnTo>
                  <a:lnTo>
                    <a:pt x="5" y="83"/>
                  </a:lnTo>
                  <a:lnTo>
                    <a:pt x="1" y="99"/>
                  </a:lnTo>
                  <a:lnTo>
                    <a:pt x="0" y="113"/>
                  </a:lnTo>
                  <a:lnTo>
                    <a:pt x="4" y="125"/>
                  </a:lnTo>
                  <a:lnTo>
                    <a:pt x="14" y="131"/>
                  </a:lnTo>
                  <a:lnTo>
                    <a:pt x="26" y="126"/>
                  </a:lnTo>
                  <a:lnTo>
                    <a:pt x="38" y="114"/>
                  </a:lnTo>
                  <a:lnTo>
                    <a:pt x="47" y="96"/>
                  </a:lnTo>
                  <a:lnTo>
                    <a:pt x="57" y="76"/>
                  </a:lnTo>
                  <a:lnTo>
                    <a:pt x="67" y="60"/>
                  </a:lnTo>
                  <a:lnTo>
                    <a:pt x="78" y="50"/>
                  </a:lnTo>
                  <a:lnTo>
                    <a:pt x="90" y="50"/>
                  </a:lnTo>
                  <a:lnTo>
                    <a:pt x="104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49208" name="Freeform 56"/>
            <p:cNvSpPr>
              <a:spLocks/>
            </p:cNvSpPr>
            <p:nvPr/>
          </p:nvSpPr>
          <p:spPr bwMode="auto">
            <a:xfrm>
              <a:off x="2604" y="2272"/>
              <a:ext cx="88" cy="811"/>
            </a:xfrm>
            <a:custGeom>
              <a:avLst/>
              <a:gdLst>
                <a:gd name="T0" fmla="*/ 104 w 174"/>
                <a:gd name="T1" fmla="*/ 65 h 811"/>
                <a:gd name="T2" fmla="*/ 112 w 174"/>
                <a:gd name="T3" fmla="*/ 190 h 811"/>
                <a:gd name="T4" fmla="*/ 110 w 174"/>
                <a:gd name="T5" fmla="*/ 436 h 811"/>
                <a:gd name="T6" fmla="*/ 104 w 174"/>
                <a:gd name="T7" fmla="*/ 679 h 811"/>
                <a:gd name="T8" fmla="*/ 103 w 174"/>
                <a:gd name="T9" fmla="*/ 792 h 811"/>
                <a:gd name="T10" fmla="*/ 108 w 174"/>
                <a:gd name="T11" fmla="*/ 804 h 811"/>
                <a:gd name="T12" fmla="*/ 112 w 174"/>
                <a:gd name="T13" fmla="*/ 810 h 811"/>
                <a:gd name="T14" fmla="*/ 117 w 174"/>
                <a:gd name="T15" fmla="*/ 811 h 811"/>
                <a:gd name="T16" fmla="*/ 129 w 174"/>
                <a:gd name="T17" fmla="*/ 811 h 811"/>
                <a:gd name="T18" fmla="*/ 140 w 174"/>
                <a:gd name="T19" fmla="*/ 810 h 811"/>
                <a:gd name="T20" fmla="*/ 151 w 174"/>
                <a:gd name="T21" fmla="*/ 807 h 811"/>
                <a:gd name="T22" fmla="*/ 158 w 174"/>
                <a:gd name="T23" fmla="*/ 801 h 811"/>
                <a:gd name="T24" fmla="*/ 164 w 174"/>
                <a:gd name="T25" fmla="*/ 794 h 811"/>
                <a:gd name="T26" fmla="*/ 169 w 174"/>
                <a:gd name="T27" fmla="*/ 786 h 811"/>
                <a:gd name="T28" fmla="*/ 172 w 174"/>
                <a:gd name="T29" fmla="*/ 778 h 811"/>
                <a:gd name="T30" fmla="*/ 174 w 174"/>
                <a:gd name="T31" fmla="*/ 769 h 811"/>
                <a:gd name="T32" fmla="*/ 174 w 174"/>
                <a:gd name="T33" fmla="*/ 761 h 811"/>
                <a:gd name="T34" fmla="*/ 168 w 174"/>
                <a:gd name="T35" fmla="*/ 571 h 811"/>
                <a:gd name="T36" fmla="*/ 164 w 174"/>
                <a:gd name="T37" fmla="*/ 351 h 811"/>
                <a:gd name="T38" fmla="*/ 161 w 174"/>
                <a:gd name="T39" fmla="*/ 167 h 811"/>
                <a:gd name="T40" fmla="*/ 161 w 174"/>
                <a:gd name="T41" fmla="*/ 76 h 811"/>
                <a:gd name="T42" fmla="*/ 155 w 174"/>
                <a:gd name="T43" fmla="*/ 40 h 811"/>
                <a:gd name="T44" fmla="*/ 140 w 174"/>
                <a:gd name="T45" fmla="*/ 17 h 811"/>
                <a:gd name="T46" fmla="*/ 117 w 174"/>
                <a:gd name="T47" fmla="*/ 3 h 811"/>
                <a:gd name="T48" fmla="*/ 92 w 174"/>
                <a:gd name="T49" fmla="*/ 0 h 811"/>
                <a:gd name="T50" fmla="*/ 65 w 174"/>
                <a:gd name="T51" fmla="*/ 7 h 811"/>
                <a:gd name="T52" fmla="*/ 39 w 174"/>
                <a:gd name="T53" fmla="*/ 23 h 811"/>
                <a:gd name="T54" fmla="*/ 18 w 174"/>
                <a:gd name="T55" fmla="*/ 50 h 811"/>
                <a:gd name="T56" fmla="*/ 4 w 174"/>
                <a:gd name="T57" fmla="*/ 83 h 811"/>
                <a:gd name="T58" fmla="*/ 0 w 174"/>
                <a:gd name="T59" fmla="*/ 100 h 811"/>
                <a:gd name="T60" fmla="*/ 0 w 174"/>
                <a:gd name="T61" fmla="*/ 114 h 811"/>
                <a:gd name="T62" fmla="*/ 2 w 174"/>
                <a:gd name="T63" fmla="*/ 125 h 811"/>
                <a:gd name="T64" fmla="*/ 14 w 174"/>
                <a:gd name="T65" fmla="*/ 130 h 811"/>
                <a:gd name="T66" fmla="*/ 26 w 174"/>
                <a:gd name="T67" fmla="*/ 128 h 811"/>
                <a:gd name="T68" fmla="*/ 37 w 174"/>
                <a:gd name="T69" fmla="*/ 114 h 811"/>
                <a:gd name="T70" fmla="*/ 47 w 174"/>
                <a:gd name="T71" fmla="*/ 96 h 811"/>
                <a:gd name="T72" fmla="*/ 57 w 174"/>
                <a:gd name="T73" fmla="*/ 76 h 811"/>
                <a:gd name="T74" fmla="*/ 66 w 174"/>
                <a:gd name="T75" fmla="*/ 60 h 811"/>
                <a:gd name="T76" fmla="*/ 78 w 174"/>
                <a:gd name="T77" fmla="*/ 50 h 811"/>
                <a:gd name="T78" fmla="*/ 90 w 174"/>
                <a:gd name="T79" fmla="*/ 50 h 811"/>
                <a:gd name="T80" fmla="*/ 104 w 174"/>
                <a:gd name="T81" fmla="*/ 65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" h="811">
                  <a:moveTo>
                    <a:pt x="104" y="65"/>
                  </a:moveTo>
                  <a:lnTo>
                    <a:pt x="112" y="190"/>
                  </a:lnTo>
                  <a:lnTo>
                    <a:pt x="110" y="436"/>
                  </a:lnTo>
                  <a:lnTo>
                    <a:pt x="104" y="679"/>
                  </a:lnTo>
                  <a:lnTo>
                    <a:pt x="103" y="792"/>
                  </a:lnTo>
                  <a:lnTo>
                    <a:pt x="108" y="804"/>
                  </a:lnTo>
                  <a:lnTo>
                    <a:pt x="112" y="810"/>
                  </a:lnTo>
                  <a:lnTo>
                    <a:pt x="117" y="811"/>
                  </a:lnTo>
                  <a:lnTo>
                    <a:pt x="129" y="811"/>
                  </a:lnTo>
                  <a:lnTo>
                    <a:pt x="140" y="810"/>
                  </a:lnTo>
                  <a:lnTo>
                    <a:pt x="151" y="807"/>
                  </a:lnTo>
                  <a:lnTo>
                    <a:pt x="158" y="801"/>
                  </a:lnTo>
                  <a:lnTo>
                    <a:pt x="164" y="794"/>
                  </a:lnTo>
                  <a:lnTo>
                    <a:pt x="169" y="786"/>
                  </a:lnTo>
                  <a:lnTo>
                    <a:pt x="172" y="778"/>
                  </a:lnTo>
                  <a:lnTo>
                    <a:pt x="174" y="769"/>
                  </a:lnTo>
                  <a:lnTo>
                    <a:pt x="174" y="761"/>
                  </a:lnTo>
                  <a:lnTo>
                    <a:pt x="168" y="571"/>
                  </a:lnTo>
                  <a:lnTo>
                    <a:pt x="164" y="351"/>
                  </a:lnTo>
                  <a:lnTo>
                    <a:pt x="161" y="167"/>
                  </a:lnTo>
                  <a:lnTo>
                    <a:pt x="161" y="76"/>
                  </a:lnTo>
                  <a:lnTo>
                    <a:pt x="155" y="40"/>
                  </a:lnTo>
                  <a:lnTo>
                    <a:pt x="140" y="17"/>
                  </a:lnTo>
                  <a:lnTo>
                    <a:pt x="117" y="3"/>
                  </a:lnTo>
                  <a:lnTo>
                    <a:pt x="92" y="0"/>
                  </a:lnTo>
                  <a:lnTo>
                    <a:pt x="65" y="7"/>
                  </a:lnTo>
                  <a:lnTo>
                    <a:pt x="39" y="23"/>
                  </a:lnTo>
                  <a:lnTo>
                    <a:pt x="18" y="50"/>
                  </a:lnTo>
                  <a:lnTo>
                    <a:pt x="4" y="83"/>
                  </a:lnTo>
                  <a:lnTo>
                    <a:pt x="0" y="100"/>
                  </a:lnTo>
                  <a:lnTo>
                    <a:pt x="0" y="114"/>
                  </a:lnTo>
                  <a:lnTo>
                    <a:pt x="2" y="125"/>
                  </a:lnTo>
                  <a:lnTo>
                    <a:pt x="14" y="130"/>
                  </a:lnTo>
                  <a:lnTo>
                    <a:pt x="26" y="128"/>
                  </a:lnTo>
                  <a:lnTo>
                    <a:pt x="37" y="114"/>
                  </a:lnTo>
                  <a:lnTo>
                    <a:pt x="47" y="96"/>
                  </a:lnTo>
                  <a:lnTo>
                    <a:pt x="57" y="76"/>
                  </a:lnTo>
                  <a:lnTo>
                    <a:pt x="66" y="60"/>
                  </a:lnTo>
                  <a:lnTo>
                    <a:pt x="78" y="50"/>
                  </a:lnTo>
                  <a:lnTo>
                    <a:pt x="90" y="50"/>
                  </a:lnTo>
                  <a:lnTo>
                    <a:pt x="104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49234" name="Text Box 82"/>
          <p:cNvSpPr txBox="1">
            <a:spLocks noChangeArrowheads="1"/>
          </p:cNvSpPr>
          <p:nvPr/>
        </p:nvSpPr>
        <p:spPr bwMode="auto">
          <a:xfrm>
            <a:off x="4343400" y="2057400"/>
            <a:ext cx="4937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</a:t>
            </a:r>
          </a:p>
        </p:txBody>
      </p:sp>
      <p:grpSp>
        <p:nvGrpSpPr>
          <p:cNvPr id="49252" name="Group 100"/>
          <p:cNvGrpSpPr>
            <a:grpSpLocks/>
          </p:cNvGrpSpPr>
          <p:nvPr/>
        </p:nvGrpSpPr>
        <p:grpSpPr bwMode="auto">
          <a:xfrm>
            <a:off x="1219200" y="1447800"/>
            <a:ext cx="1219200" cy="1524000"/>
            <a:chOff x="576" y="912"/>
            <a:chExt cx="768" cy="960"/>
          </a:xfrm>
        </p:grpSpPr>
        <p:grpSp>
          <p:nvGrpSpPr>
            <p:cNvPr id="49218" name="Group 66"/>
            <p:cNvGrpSpPr>
              <a:grpSpLocks/>
            </p:cNvGrpSpPr>
            <p:nvPr/>
          </p:nvGrpSpPr>
          <p:grpSpPr bwMode="auto">
            <a:xfrm>
              <a:off x="576" y="912"/>
              <a:ext cx="768" cy="960"/>
              <a:chOff x="2536" y="1801"/>
              <a:chExt cx="461" cy="1453"/>
            </a:xfrm>
          </p:grpSpPr>
          <p:sp>
            <p:nvSpPr>
              <p:cNvPr id="49219" name="Freeform 67"/>
              <p:cNvSpPr>
                <a:spLocks/>
              </p:cNvSpPr>
              <p:nvPr/>
            </p:nvSpPr>
            <p:spPr bwMode="auto">
              <a:xfrm>
                <a:off x="2536" y="1801"/>
                <a:ext cx="461" cy="1453"/>
              </a:xfrm>
              <a:custGeom>
                <a:avLst/>
                <a:gdLst>
                  <a:gd name="T0" fmla="*/ 526 w 921"/>
                  <a:gd name="T1" fmla="*/ 1 h 1453"/>
                  <a:gd name="T2" fmla="*/ 620 w 921"/>
                  <a:gd name="T3" fmla="*/ 7 h 1453"/>
                  <a:gd name="T4" fmla="*/ 703 w 921"/>
                  <a:gd name="T5" fmla="*/ 19 h 1453"/>
                  <a:gd name="T6" fmla="*/ 773 w 921"/>
                  <a:gd name="T7" fmla="*/ 39 h 1453"/>
                  <a:gd name="T8" fmla="*/ 830 w 921"/>
                  <a:gd name="T9" fmla="*/ 65 h 1453"/>
                  <a:gd name="T10" fmla="*/ 875 w 921"/>
                  <a:gd name="T11" fmla="*/ 99 h 1453"/>
                  <a:gd name="T12" fmla="*/ 904 w 921"/>
                  <a:gd name="T13" fmla="*/ 142 h 1453"/>
                  <a:gd name="T14" fmla="*/ 920 w 921"/>
                  <a:gd name="T15" fmla="*/ 193 h 1453"/>
                  <a:gd name="T16" fmla="*/ 919 w 921"/>
                  <a:gd name="T17" fmla="*/ 286 h 1453"/>
                  <a:gd name="T18" fmla="*/ 905 w 921"/>
                  <a:gd name="T19" fmla="*/ 554 h 1453"/>
                  <a:gd name="T20" fmla="*/ 885 w 921"/>
                  <a:gd name="T21" fmla="*/ 892 h 1453"/>
                  <a:gd name="T22" fmla="*/ 870 w 921"/>
                  <a:gd name="T23" fmla="*/ 1161 h 1453"/>
                  <a:gd name="T24" fmla="*/ 852 w 921"/>
                  <a:gd name="T25" fmla="*/ 1278 h 1453"/>
                  <a:gd name="T26" fmla="*/ 778 w 921"/>
                  <a:gd name="T27" fmla="*/ 1360 h 1453"/>
                  <a:gd name="T28" fmla="*/ 661 w 921"/>
                  <a:gd name="T29" fmla="*/ 1417 h 1453"/>
                  <a:gd name="T30" fmla="*/ 517 w 921"/>
                  <a:gd name="T31" fmla="*/ 1447 h 1453"/>
                  <a:gd name="T32" fmla="*/ 365 w 921"/>
                  <a:gd name="T33" fmla="*/ 1451 h 1453"/>
                  <a:gd name="T34" fmla="*/ 223 w 921"/>
                  <a:gd name="T35" fmla="*/ 1425 h 1453"/>
                  <a:gd name="T36" fmla="*/ 111 w 921"/>
                  <a:gd name="T37" fmla="*/ 1369 h 1453"/>
                  <a:gd name="T38" fmla="*/ 47 w 921"/>
                  <a:gd name="T39" fmla="*/ 1283 h 1453"/>
                  <a:gd name="T40" fmla="*/ 39 w 921"/>
                  <a:gd name="T41" fmla="*/ 1101 h 1453"/>
                  <a:gd name="T42" fmla="*/ 27 w 921"/>
                  <a:gd name="T43" fmla="*/ 822 h 1453"/>
                  <a:gd name="T44" fmla="*/ 10 w 921"/>
                  <a:gd name="T45" fmla="*/ 543 h 1453"/>
                  <a:gd name="T46" fmla="*/ 0 w 921"/>
                  <a:gd name="T47" fmla="*/ 308 h 1453"/>
                  <a:gd name="T48" fmla="*/ 5 w 921"/>
                  <a:gd name="T49" fmla="*/ 199 h 1453"/>
                  <a:gd name="T50" fmla="*/ 27 w 921"/>
                  <a:gd name="T51" fmla="*/ 154 h 1453"/>
                  <a:gd name="T52" fmla="*/ 68 w 921"/>
                  <a:gd name="T53" fmla="*/ 114 h 1453"/>
                  <a:gd name="T54" fmla="*/ 123 w 921"/>
                  <a:gd name="T55" fmla="*/ 79 h 1453"/>
                  <a:gd name="T56" fmla="*/ 190 w 921"/>
                  <a:gd name="T57" fmla="*/ 49 h 1453"/>
                  <a:gd name="T58" fmla="*/ 265 w 921"/>
                  <a:gd name="T59" fmla="*/ 26 h 1453"/>
                  <a:gd name="T60" fmla="*/ 347 w 921"/>
                  <a:gd name="T61" fmla="*/ 10 h 1453"/>
                  <a:gd name="T62" fmla="*/ 432 w 921"/>
                  <a:gd name="T63" fmla="*/ 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53">
                    <a:moveTo>
                      <a:pt x="474" y="0"/>
                    </a:moveTo>
                    <a:lnTo>
                      <a:pt x="526" y="1"/>
                    </a:lnTo>
                    <a:lnTo>
                      <a:pt x="575" y="3"/>
                    </a:lnTo>
                    <a:lnTo>
                      <a:pt x="620" y="7"/>
                    </a:lnTo>
                    <a:lnTo>
                      <a:pt x="663" y="13"/>
                    </a:lnTo>
                    <a:lnTo>
                      <a:pt x="703" y="19"/>
                    </a:lnTo>
                    <a:lnTo>
                      <a:pt x="740" y="28"/>
                    </a:lnTo>
                    <a:lnTo>
                      <a:pt x="773" y="39"/>
                    </a:lnTo>
                    <a:lnTo>
                      <a:pt x="804" y="50"/>
                    </a:lnTo>
                    <a:lnTo>
                      <a:pt x="830" y="65"/>
                    </a:lnTo>
                    <a:lnTo>
                      <a:pt x="854" y="81"/>
                    </a:lnTo>
                    <a:lnTo>
                      <a:pt x="875" y="99"/>
                    </a:lnTo>
                    <a:lnTo>
                      <a:pt x="891" y="119"/>
                    </a:lnTo>
                    <a:lnTo>
                      <a:pt x="904" y="142"/>
                    </a:lnTo>
                    <a:lnTo>
                      <a:pt x="913" y="167"/>
                    </a:lnTo>
                    <a:lnTo>
                      <a:pt x="920" y="193"/>
                    </a:lnTo>
                    <a:lnTo>
                      <a:pt x="921" y="222"/>
                    </a:lnTo>
                    <a:lnTo>
                      <a:pt x="919" y="286"/>
                    </a:lnTo>
                    <a:lnTo>
                      <a:pt x="913" y="403"/>
                    </a:lnTo>
                    <a:lnTo>
                      <a:pt x="905" y="554"/>
                    </a:lnTo>
                    <a:lnTo>
                      <a:pt x="896" y="722"/>
                    </a:lnTo>
                    <a:lnTo>
                      <a:pt x="885" y="892"/>
                    </a:lnTo>
                    <a:lnTo>
                      <a:pt x="878" y="1043"/>
                    </a:lnTo>
                    <a:lnTo>
                      <a:pt x="870" y="1161"/>
                    </a:lnTo>
                    <a:lnTo>
                      <a:pt x="866" y="1228"/>
                    </a:lnTo>
                    <a:lnTo>
                      <a:pt x="852" y="1278"/>
                    </a:lnTo>
                    <a:lnTo>
                      <a:pt x="822" y="1322"/>
                    </a:lnTo>
                    <a:lnTo>
                      <a:pt x="778" y="1360"/>
                    </a:lnTo>
                    <a:lnTo>
                      <a:pt x="724" y="1392"/>
                    </a:lnTo>
                    <a:lnTo>
                      <a:pt x="661" y="1417"/>
                    </a:lnTo>
                    <a:lnTo>
                      <a:pt x="591" y="1436"/>
                    </a:lnTo>
                    <a:lnTo>
                      <a:pt x="517" y="1447"/>
                    </a:lnTo>
                    <a:lnTo>
                      <a:pt x="440" y="1453"/>
                    </a:lnTo>
                    <a:lnTo>
                      <a:pt x="365" y="1451"/>
                    </a:lnTo>
                    <a:lnTo>
                      <a:pt x="291" y="1442"/>
                    </a:lnTo>
                    <a:lnTo>
                      <a:pt x="223" y="1425"/>
                    </a:lnTo>
                    <a:lnTo>
                      <a:pt x="162" y="1401"/>
                    </a:lnTo>
                    <a:lnTo>
                      <a:pt x="111" y="1369"/>
                    </a:lnTo>
                    <a:lnTo>
                      <a:pt x="72" y="1331"/>
                    </a:lnTo>
                    <a:lnTo>
                      <a:pt x="47" y="1283"/>
                    </a:lnTo>
                    <a:lnTo>
                      <a:pt x="39" y="1228"/>
                    </a:lnTo>
                    <a:lnTo>
                      <a:pt x="39" y="1101"/>
                    </a:lnTo>
                    <a:lnTo>
                      <a:pt x="35" y="965"/>
                    </a:lnTo>
                    <a:lnTo>
                      <a:pt x="27" y="822"/>
                    </a:lnTo>
                    <a:lnTo>
                      <a:pt x="19" y="679"/>
                    </a:lnTo>
                    <a:lnTo>
                      <a:pt x="10" y="543"/>
                    </a:lnTo>
                    <a:lnTo>
                      <a:pt x="4" y="417"/>
                    </a:lnTo>
                    <a:lnTo>
                      <a:pt x="0" y="308"/>
                    </a:lnTo>
                    <a:lnTo>
                      <a:pt x="1" y="222"/>
                    </a:lnTo>
                    <a:lnTo>
                      <a:pt x="5" y="199"/>
                    </a:lnTo>
                    <a:lnTo>
                      <a:pt x="14" y="176"/>
                    </a:lnTo>
                    <a:lnTo>
                      <a:pt x="27" y="154"/>
                    </a:lnTo>
                    <a:lnTo>
                      <a:pt x="46" y="133"/>
                    </a:lnTo>
                    <a:lnTo>
                      <a:pt x="68" y="114"/>
                    </a:lnTo>
                    <a:lnTo>
                      <a:pt x="94" y="96"/>
                    </a:lnTo>
                    <a:lnTo>
                      <a:pt x="123" y="79"/>
                    </a:lnTo>
                    <a:lnTo>
                      <a:pt x="154" y="63"/>
                    </a:lnTo>
                    <a:lnTo>
                      <a:pt x="190" y="49"/>
                    </a:lnTo>
                    <a:lnTo>
                      <a:pt x="226" y="36"/>
                    </a:lnTo>
                    <a:lnTo>
                      <a:pt x="265" y="26"/>
                    </a:lnTo>
                    <a:lnTo>
                      <a:pt x="305" y="17"/>
                    </a:lnTo>
                    <a:lnTo>
                      <a:pt x="347" y="10"/>
                    </a:lnTo>
                    <a:lnTo>
                      <a:pt x="388" y="4"/>
                    </a:lnTo>
                    <a:lnTo>
                      <a:pt x="432" y="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20" name="Freeform 68"/>
              <p:cNvSpPr>
                <a:spLocks/>
              </p:cNvSpPr>
              <p:nvPr/>
            </p:nvSpPr>
            <p:spPr bwMode="auto">
              <a:xfrm>
                <a:off x="2581" y="1859"/>
                <a:ext cx="380" cy="260"/>
              </a:xfrm>
              <a:custGeom>
                <a:avLst/>
                <a:gdLst>
                  <a:gd name="T0" fmla="*/ 411 w 760"/>
                  <a:gd name="T1" fmla="*/ 259 h 260"/>
                  <a:gd name="T2" fmla="*/ 506 w 760"/>
                  <a:gd name="T3" fmla="*/ 253 h 260"/>
                  <a:gd name="T4" fmla="*/ 585 w 760"/>
                  <a:gd name="T5" fmla="*/ 243 h 260"/>
                  <a:gd name="T6" fmla="*/ 650 w 760"/>
                  <a:gd name="T7" fmla="*/ 230 h 260"/>
                  <a:gd name="T8" fmla="*/ 699 w 760"/>
                  <a:gd name="T9" fmla="*/ 211 h 260"/>
                  <a:gd name="T10" fmla="*/ 733 w 760"/>
                  <a:gd name="T11" fmla="*/ 192 h 260"/>
                  <a:gd name="T12" fmla="*/ 754 w 760"/>
                  <a:gd name="T13" fmla="*/ 171 h 260"/>
                  <a:gd name="T14" fmla="*/ 760 w 760"/>
                  <a:gd name="T15" fmla="*/ 150 h 260"/>
                  <a:gd name="T16" fmla="*/ 751 w 760"/>
                  <a:gd name="T17" fmla="*/ 125 h 260"/>
                  <a:gd name="T18" fmla="*/ 728 w 760"/>
                  <a:gd name="T19" fmla="*/ 99 h 260"/>
                  <a:gd name="T20" fmla="*/ 694 w 760"/>
                  <a:gd name="T21" fmla="*/ 75 h 260"/>
                  <a:gd name="T22" fmla="*/ 649 w 760"/>
                  <a:gd name="T23" fmla="*/ 53 h 260"/>
                  <a:gd name="T24" fmla="*/ 596 w 760"/>
                  <a:gd name="T25" fmla="*/ 34 h 260"/>
                  <a:gd name="T26" fmla="*/ 534 w 760"/>
                  <a:gd name="T27" fmla="*/ 18 h 260"/>
                  <a:gd name="T28" fmla="*/ 465 w 760"/>
                  <a:gd name="T29" fmla="*/ 7 h 260"/>
                  <a:gd name="T30" fmla="*/ 391 w 760"/>
                  <a:gd name="T31" fmla="*/ 2 h 260"/>
                  <a:gd name="T32" fmla="*/ 314 w 760"/>
                  <a:gd name="T33" fmla="*/ 2 h 260"/>
                  <a:gd name="T34" fmla="*/ 242 w 760"/>
                  <a:gd name="T35" fmla="*/ 9 h 260"/>
                  <a:gd name="T36" fmla="*/ 178 w 760"/>
                  <a:gd name="T37" fmla="*/ 23 h 260"/>
                  <a:gd name="T38" fmla="*/ 121 w 760"/>
                  <a:gd name="T39" fmla="*/ 41 h 260"/>
                  <a:gd name="T40" fmla="*/ 75 w 760"/>
                  <a:gd name="T41" fmla="*/ 63 h 260"/>
                  <a:gd name="T42" fmla="*/ 39 w 760"/>
                  <a:gd name="T43" fmla="*/ 88 h 260"/>
                  <a:gd name="T44" fmla="*/ 14 w 760"/>
                  <a:gd name="T45" fmla="*/ 113 h 260"/>
                  <a:gd name="T46" fmla="*/ 1 w 760"/>
                  <a:gd name="T47" fmla="*/ 138 h 260"/>
                  <a:gd name="T48" fmla="*/ 2 w 760"/>
                  <a:gd name="T49" fmla="*/ 161 h 260"/>
                  <a:gd name="T50" fmla="*/ 22 w 760"/>
                  <a:gd name="T51" fmla="*/ 184 h 260"/>
                  <a:gd name="T52" fmla="*/ 56 w 760"/>
                  <a:gd name="T53" fmla="*/ 203 h 260"/>
                  <a:gd name="T54" fmla="*/ 104 w 760"/>
                  <a:gd name="T55" fmla="*/ 221 h 260"/>
                  <a:gd name="T56" fmla="*/ 158 w 760"/>
                  <a:gd name="T57" fmla="*/ 235 h 260"/>
                  <a:gd name="T58" fmla="*/ 218 w 760"/>
                  <a:gd name="T59" fmla="*/ 248 h 260"/>
                  <a:gd name="T60" fmla="*/ 277 w 760"/>
                  <a:gd name="T61" fmla="*/ 256 h 260"/>
                  <a:gd name="T62" fmla="*/ 333 w 760"/>
                  <a:gd name="T6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0" h="260">
                    <a:moveTo>
                      <a:pt x="358" y="260"/>
                    </a:moveTo>
                    <a:lnTo>
                      <a:pt x="411" y="259"/>
                    </a:lnTo>
                    <a:lnTo>
                      <a:pt x="461" y="257"/>
                    </a:lnTo>
                    <a:lnTo>
                      <a:pt x="506" y="253"/>
                    </a:lnTo>
                    <a:lnTo>
                      <a:pt x="548" y="249"/>
                    </a:lnTo>
                    <a:lnTo>
                      <a:pt x="585" y="243"/>
                    </a:lnTo>
                    <a:lnTo>
                      <a:pt x="620" y="236"/>
                    </a:lnTo>
                    <a:lnTo>
                      <a:pt x="650" y="230"/>
                    </a:lnTo>
                    <a:lnTo>
                      <a:pt x="676" y="221"/>
                    </a:lnTo>
                    <a:lnTo>
                      <a:pt x="699" y="211"/>
                    </a:lnTo>
                    <a:lnTo>
                      <a:pt x="719" y="203"/>
                    </a:lnTo>
                    <a:lnTo>
                      <a:pt x="733" y="192"/>
                    </a:lnTo>
                    <a:lnTo>
                      <a:pt x="745" y="182"/>
                    </a:lnTo>
                    <a:lnTo>
                      <a:pt x="754" y="171"/>
                    </a:lnTo>
                    <a:lnTo>
                      <a:pt x="758" y="161"/>
                    </a:lnTo>
                    <a:lnTo>
                      <a:pt x="760" y="150"/>
                    </a:lnTo>
                    <a:lnTo>
                      <a:pt x="757" y="139"/>
                    </a:lnTo>
                    <a:lnTo>
                      <a:pt x="751" y="125"/>
                    </a:lnTo>
                    <a:lnTo>
                      <a:pt x="740" y="113"/>
                    </a:lnTo>
                    <a:lnTo>
                      <a:pt x="728" y="99"/>
                    </a:lnTo>
                    <a:lnTo>
                      <a:pt x="712" y="86"/>
                    </a:lnTo>
                    <a:lnTo>
                      <a:pt x="694" y="75"/>
                    </a:lnTo>
                    <a:lnTo>
                      <a:pt x="673" y="64"/>
                    </a:lnTo>
                    <a:lnTo>
                      <a:pt x="649" y="53"/>
                    </a:lnTo>
                    <a:lnTo>
                      <a:pt x="624" y="42"/>
                    </a:lnTo>
                    <a:lnTo>
                      <a:pt x="596" y="34"/>
                    </a:lnTo>
                    <a:lnTo>
                      <a:pt x="565" y="25"/>
                    </a:lnTo>
                    <a:lnTo>
                      <a:pt x="534" y="18"/>
                    </a:lnTo>
                    <a:lnTo>
                      <a:pt x="501" y="11"/>
                    </a:lnTo>
                    <a:lnTo>
                      <a:pt x="465" y="7"/>
                    </a:lnTo>
                    <a:lnTo>
                      <a:pt x="429" y="3"/>
                    </a:lnTo>
                    <a:lnTo>
                      <a:pt x="391" y="2"/>
                    </a:lnTo>
                    <a:lnTo>
                      <a:pt x="353" y="0"/>
                    </a:lnTo>
                    <a:lnTo>
                      <a:pt x="314" y="2"/>
                    </a:lnTo>
                    <a:lnTo>
                      <a:pt x="277" y="5"/>
                    </a:lnTo>
                    <a:lnTo>
                      <a:pt x="242" y="9"/>
                    </a:lnTo>
                    <a:lnTo>
                      <a:pt x="208" y="16"/>
                    </a:lnTo>
                    <a:lnTo>
                      <a:pt x="178" y="23"/>
                    </a:lnTo>
                    <a:lnTo>
                      <a:pt x="149" y="31"/>
                    </a:lnTo>
                    <a:lnTo>
                      <a:pt x="121" y="41"/>
                    </a:lnTo>
                    <a:lnTo>
                      <a:pt x="97" y="52"/>
                    </a:lnTo>
                    <a:lnTo>
                      <a:pt x="75" y="63"/>
                    </a:lnTo>
                    <a:lnTo>
                      <a:pt x="56" y="75"/>
                    </a:lnTo>
                    <a:lnTo>
                      <a:pt x="39" y="88"/>
                    </a:lnTo>
                    <a:lnTo>
                      <a:pt x="25" y="100"/>
                    </a:lnTo>
                    <a:lnTo>
                      <a:pt x="14" y="113"/>
                    </a:lnTo>
                    <a:lnTo>
                      <a:pt x="6" y="125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10" y="173"/>
                    </a:lnTo>
                    <a:lnTo>
                      <a:pt x="22" y="184"/>
                    </a:lnTo>
                    <a:lnTo>
                      <a:pt x="38" y="193"/>
                    </a:lnTo>
                    <a:lnTo>
                      <a:pt x="56" y="203"/>
                    </a:lnTo>
                    <a:lnTo>
                      <a:pt x="79" y="213"/>
                    </a:lnTo>
                    <a:lnTo>
                      <a:pt x="104" y="221"/>
                    </a:lnTo>
                    <a:lnTo>
                      <a:pt x="130" y="228"/>
                    </a:lnTo>
                    <a:lnTo>
                      <a:pt x="158" y="235"/>
                    </a:lnTo>
                    <a:lnTo>
                      <a:pt x="189" y="242"/>
                    </a:lnTo>
                    <a:lnTo>
                      <a:pt x="218" y="248"/>
                    </a:lnTo>
                    <a:lnTo>
                      <a:pt x="248" y="252"/>
                    </a:lnTo>
                    <a:lnTo>
                      <a:pt x="277" y="256"/>
                    </a:lnTo>
                    <a:lnTo>
                      <a:pt x="306" y="257"/>
                    </a:lnTo>
                    <a:lnTo>
                      <a:pt x="333" y="260"/>
                    </a:lnTo>
                    <a:lnTo>
                      <a:pt x="358" y="260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21" name="Freeform 69"/>
              <p:cNvSpPr>
                <a:spLocks/>
              </p:cNvSpPr>
              <p:nvPr/>
            </p:nvSpPr>
            <p:spPr bwMode="auto">
              <a:xfrm>
                <a:off x="2583" y="2147"/>
                <a:ext cx="355" cy="990"/>
              </a:xfrm>
              <a:custGeom>
                <a:avLst/>
                <a:gdLst>
                  <a:gd name="T0" fmla="*/ 694 w 708"/>
                  <a:gd name="T1" fmla="*/ 7 h 990"/>
                  <a:gd name="T2" fmla="*/ 658 w 708"/>
                  <a:gd name="T3" fmla="*/ 15 h 990"/>
                  <a:gd name="T4" fmla="*/ 617 w 708"/>
                  <a:gd name="T5" fmla="*/ 26 h 990"/>
                  <a:gd name="T6" fmla="*/ 571 w 708"/>
                  <a:gd name="T7" fmla="*/ 39 h 990"/>
                  <a:gd name="T8" fmla="*/ 522 w 708"/>
                  <a:gd name="T9" fmla="*/ 50 h 990"/>
                  <a:gd name="T10" fmla="*/ 474 w 708"/>
                  <a:gd name="T11" fmla="*/ 60 h 990"/>
                  <a:gd name="T12" fmla="*/ 427 w 708"/>
                  <a:gd name="T13" fmla="*/ 67 h 990"/>
                  <a:gd name="T14" fmla="*/ 383 w 708"/>
                  <a:gd name="T15" fmla="*/ 72 h 990"/>
                  <a:gd name="T16" fmla="*/ 335 w 708"/>
                  <a:gd name="T17" fmla="*/ 72 h 990"/>
                  <a:gd name="T18" fmla="*/ 281 w 708"/>
                  <a:gd name="T19" fmla="*/ 68 h 990"/>
                  <a:gd name="T20" fmla="*/ 228 w 708"/>
                  <a:gd name="T21" fmla="*/ 62 h 990"/>
                  <a:gd name="T22" fmla="*/ 178 w 708"/>
                  <a:gd name="T23" fmla="*/ 54 h 990"/>
                  <a:gd name="T24" fmla="*/ 132 w 708"/>
                  <a:gd name="T25" fmla="*/ 44 h 990"/>
                  <a:gd name="T26" fmla="*/ 88 w 708"/>
                  <a:gd name="T27" fmla="*/ 32 h 990"/>
                  <a:gd name="T28" fmla="*/ 48 w 708"/>
                  <a:gd name="T29" fmla="*/ 19 h 990"/>
                  <a:gd name="T30" fmla="*/ 14 w 708"/>
                  <a:gd name="T31" fmla="*/ 7 h 990"/>
                  <a:gd name="T32" fmla="*/ 3 w 708"/>
                  <a:gd name="T33" fmla="*/ 57 h 990"/>
                  <a:gd name="T34" fmla="*/ 10 w 708"/>
                  <a:gd name="T35" fmla="*/ 287 h 990"/>
                  <a:gd name="T36" fmla="*/ 0 w 708"/>
                  <a:gd name="T37" fmla="*/ 504 h 990"/>
                  <a:gd name="T38" fmla="*/ 7 w 708"/>
                  <a:gd name="T39" fmla="*/ 662 h 990"/>
                  <a:gd name="T40" fmla="*/ 25 w 708"/>
                  <a:gd name="T41" fmla="*/ 801 h 990"/>
                  <a:gd name="T42" fmla="*/ 38 w 708"/>
                  <a:gd name="T43" fmla="*/ 898 h 990"/>
                  <a:gd name="T44" fmla="*/ 47 w 708"/>
                  <a:gd name="T45" fmla="*/ 936 h 990"/>
                  <a:gd name="T46" fmla="*/ 96 w 708"/>
                  <a:gd name="T47" fmla="*/ 961 h 990"/>
                  <a:gd name="T48" fmla="*/ 181 w 708"/>
                  <a:gd name="T49" fmla="*/ 979 h 990"/>
                  <a:gd name="T50" fmla="*/ 288 w 708"/>
                  <a:gd name="T51" fmla="*/ 989 h 990"/>
                  <a:gd name="T52" fmla="*/ 401 w 708"/>
                  <a:gd name="T53" fmla="*/ 989 h 990"/>
                  <a:gd name="T54" fmla="*/ 509 w 708"/>
                  <a:gd name="T55" fmla="*/ 973 h 990"/>
                  <a:gd name="T56" fmla="*/ 597 w 708"/>
                  <a:gd name="T57" fmla="*/ 942 h 990"/>
                  <a:gd name="T58" fmla="*/ 651 w 708"/>
                  <a:gd name="T59" fmla="*/ 893 h 990"/>
                  <a:gd name="T60" fmla="*/ 665 w 708"/>
                  <a:gd name="T61" fmla="*/ 801 h 990"/>
                  <a:gd name="T62" fmla="*/ 678 w 708"/>
                  <a:gd name="T63" fmla="*/ 575 h 990"/>
                  <a:gd name="T64" fmla="*/ 694 w 708"/>
                  <a:gd name="T65" fmla="*/ 290 h 990"/>
                  <a:gd name="T66" fmla="*/ 706 w 708"/>
                  <a:gd name="T67" fmla="*/ 6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8" h="990">
                    <a:moveTo>
                      <a:pt x="708" y="3"/>
                    </a:moveTo>
                    <a:lnTo>
                      <a:pt x="694" y="7"/>
                    </a:lnTo>
                    <a:lnTo>
                      <a:pt x="676" y="11"/>
                    </a:lnTo>
                    <a:lnTo>
                      <a:pt x="658" y="15"/>
                    </a:lnTo>
                    <a:lnTo>
                      <a:pt x="638" y="21"/>
                    </a:lnTo>
                    <a:lnTo>
                      <a:pt x="617" y="26"/>
                    </a:lnTo>
                    <a:lnTo>
                      <a:pt x="594" y="33"/>
                    </a:lnTo>
                    <a:lnTo>
                      <a:pt x="571" y="39"/>
                    </a:lnTo>
                    <a:lnTo>
                      <a:pt x="547" y="44"/>
                    </a:lnTo>
                    <a:lnTo>
                      <a:pt x="522" y="50"/>
                    </a:lnTo>
                    <a:lnTo>
                      <a:pt x="498" y="55"/>
                    </a:lnTo>
                    <a:lnTo>
                      <a:pt x="474" y="60"/>
                    </a:lnTo>
                    <a:lnTo>
                      <a:pt x="450" y="64"/>
                    </a:lnTo>
                    <a:lnTo>
                      <a:pt x="427" y="67"/>
                    </a:lnTo>
                    <a:lnTo>
                      <a:pt x="404" y="69"/>
                    </a:lnTo>
                    <a:lnTo>
                      <a:pt x="383" y="72"/>
                    </a:lnTo>
                    <a:lnTo>
                      <a:pt x="363" y="72"/>
                    </a:lnTo>
                    <a:lnTo>
                      <a:pt x="335" y="72"/>
                    </a:lnTo>
                    <a:lnTo>
                      <a:pt x="308" y="71"/>
                    </a:lnTo>
                    <a:lnTo>
                      <a:pt x="281" y="68"/>
                    </a:lnTo>
                    <a:lnTo>
                      <a:pt x="255" y="65"/>
                    </a:lnTo>
                    <a:lnTo>
                      <a:pt x="228" y="62"/>
                    </a:lnTo>
                    <a:lnTo>
                      <a:pt x="203" y="58"/>
                    </a:lnTo>
                    <a:lnTo>
                      <a:pt x="178" y="54"/>
                    </a:lnTo>
                    <a:lnTo>
                      <a:pt x="154" y="48"/>
                    </a:lnTo>
                    <a:lnTo>
                      <a:pt x="132" y="44"/>
                    </a:lnTo>
                    <a:lnTo>
                      <a:pt x="109" y="37"/>
                    </a:lnTo>
                    <a:lnTo>
                      <a:pt x="88" y="32"/>
                    </a:lnTo>
                    <a:lnTo>
                      <a:pt x="68" y="26"/>
                    </a:lnTo>
                    <a:lnTo>
                      <a:pt x="48" y="19"/>
                    </a:lnTo>
                    <a:lnTo>
                      <a:pt x="31" y="1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3" y="57"/>
                    </a:lnTo>
                    <a:lnTo>
                      <a:pt x="7" y="158"/>
                    </a:lnTo>
                    <a:lnTo>
                      <a:pt x="10" y="287"/>
                    </a:lnTo>
                    <a:lnTo>
                      <a:pt x="3" y="426"/>
                    </a:lnTo>
                    <a:lnTo>
                      <a:pt x="0" y="504"/>
                    </a:lnTo>
                    <a:lnTo>
                      <a:pt x="2" y="585"/>
                    </a:lnTo>
                    <a:lnTo>
                      <a:pt x="7" y="662"/>
                    </a:lnTo>
                    <a:lnTo>
                      <a:pt x="15" y="736"/>
                    </a:lnTo>
                    <a:lnTo>
                      <a:pt x="25" y="801"/>
                    </a:lnTo>
                    <a:lnTo>
                      <a:pt x="33" y="857"/>
                    </a:lnTo>
                    <a:lnTo>
                      <a:pt x="38" y="898"/>
                    </a:lnTo>
                    <a:lnTo>
                      <a:pt x="41" y="922"/>
                    </a:lnTo>
                    <a:lnTo>
                      <a:pt x="47" y="936"/>
                    </a:lnTo>
                    <a:lnTo>
                      <a:pt x="67" y="948"/>
                    </a:lnTo>
                    <a:lnTo>
                      <a:pt x="96" y="961"/>
                    </a:lnTo>
                    <a:lnTo>
                      <a:pt x="134" y="971"/>
                    </a:lnTo>
                    <a:lnTo>
                      <a:pt x="181" y="979"/>
                    </a:lnTo>
                    <a:lnTo>
                      <a:pt x="232" y="986"/>
                    </a:lnTo>
                    <a:lnTo>
                      <a:pt x="288" y="989"/>
                    </a:lnTo>
                    <a:lnTo>
                      <a:pt x="345" y="990"/>
                    </a:lnTo>
                    <a:lnTo>
                      <a:pt x="401" y="989"/>
                    </a:lnTo>
                    <a:lnTo>
                      <a:pt x="457" y="983"/>
                    </a:lnTo>
                    <a:lnTo>
                      <a:pt x="509" y="973"/>
                    </a:lnTo>
                    <a:lnTo>
                      <a:pt x="556" y="960"/>
                    </a:lnTo>
                    <a:lnTo>
                      <a:pt x="597" y="942"/>
                    </a:lnTo>
                    <a:lnTo>
                      <a:pt x="629" y="919"/>
                    </a:lnTo>
                    <a:lnTo>
                      <a:pt x="651" y="893"/>
                    </a:lnTo>
                    <a:lnTo>
                      <a:pt x="661" y="860"/>
                    </a:lnTo>
                    <a:lnTo>
                      <a:pt x="665" y="801"/>
                    </a:lnTo>
                    <a:lnTo>
                      <a:pt x="671" y="703"/>
                    </a:lnTo>
                    <a:lnTo>
                      <a:pt x="678" y="575"/>
                    </a:lnTo>
                    <a:lnTo>
                      <a:pt x="686" y="433"/>
                    </a:lnTo>
                    <a:lnTo>
                      <a:pt x="694" y="290"/>
                    </a:lnTo>
                    <a:lnTo>
                      <a:pt x="700" y="162"/>
                    </a:lnTo>
                    <a:lnTo>
                      <a:pt x="706" y="62"/>
                    </a:lnTo>
                    <a:lnTo>
                      <a:pt x="708" y="3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22" name="Freeform 70"/>
              <p:cNvSpPr>
                <a:spLocks/>
              </p:cNvSpPr>
              <p:nvPr/>
            </p:nvSpPr>
            <p:spPr bwMode="auto">
              <a:xfrm>
                <a:off x="2713" y="1884"/>
                <a:ext cx="121" cy="159"/>
              </a:xfrm>
              <a:custGeom>
                <a:avLst/>
                <a:gdLst>
                  <a:gd name="T0" fmla="*/ 0 w 243"/>
                  <a:gd name="T1" fmla="*/ 128 h 159"/>
                  <a:gd name="T2" fmla="*/ 0 w 243"/>
                  <a:gd name="T3" fmla="*/ 105 h 159"/>
                  <a:gd name="T4" fmla="*/ 4 w 243"/>
                  <a:gd name="T5" fmla="*/ 77 h 159"/>
                  <a:gd name="T6" fmla="*/ 12 w 243"/>
                  <a:gd name="T7" fmla="*/ 49 h 159"/>
                  <a:gd name="T8" fmla="*/ 25 w 243"/>
                  <a:gd name="T9" fmla="*/ 28 h 159"/>
                  <a:gd name="T10" fmla="*/ 41 w 243"/>
                  <a:gd name="T11" fmla="*/ 17 h 159"/>
                  <a:gd name="T12" fmla="*/ 63 w 243"/>
                  <a:gd name="T13" fmla="*/ 9 h 159"/>
                  <a:gd name="T14" fmla="*/ 91 w 243"/>
                  <a:gd name="T15" fmla="*/ 3 h 159"/>
                  <a:gd name="T16" fmla="*/ 120 w 243"/>
                  <a:gd name="T17" fmla="*/ 0 h 159"/>
                  <a:gd name="T18" fmla="*/ 149 w 243"/>
                  <a:gd name="T19" fmla="*/ 0 h 159"/>
                  <a:gd name="T20" fmla="*/ 177 w 243"/>
                  <a:gd name="T21" fmla="*/ 5 h 159"/>
                  <a:gd name="T22" fmla="*/ 198 w 243"/>
                  <a:gd name="T23" fmla="*/ 11 h 159"/>
                  <a:gd name="T24" fmla="*/ 214 w 243"/>
                  <a:gd name="T25" fmla="*/ 24 h 159"/>
                  <a:gd name="T26" fmla="*/ 228 w 243"/>
                  <a:gd name="T27" fmla="*/ 53 h 159"/>
                  <a:gd name="T28" fmla="*/ 238 w 243"/>
                  <a:gd name="T29" fmla="*/ 88 h 159"/>
                  <a:gd name="T30" fmla="*/ 243 w 243"/>
                  <a:gd name="T31" fmla="*/ 121 h 159"/>
                  <a:gd name="T32" fmla="*/ 242 w 243"/>
                  <a:gd name="T33" fmla="*/ 145 h 159"/>
                  <a:gd name="T34" fmla="*/ 238 w 243"/>
                  <a:gd name="T35" fmla="*/ 152 h 159"/>
                  <a:gd name="T36" fmla="*/ 232 w 243"/>
                  <a:gd name="T37" fmla="*/ 157 h 159"/>
                  <a:gd name="T38" fmla="*/ 224 w 243"/>
                  <a:gd name="T39" fmla="*/ 159 h 159"/>
                  <a:gd name="T40" fmla="*/ 216 w 243"/>
                  <a:gd name="T41" fmla="*/ 159 h 159"/>
                  <a:gd name="T42" fmla="*/ 209 w 243"/>
                  <a:gd name="T43" fmla="*/ 156 h 159"/>
                  <a:gd name="T44" fmla="*/ 201 w 243"/>
                  <a:gd name="T45" fmla="*/ 150 h 159"/>
                  <a:gd name="T46" fmla="*/ 195 w 243"/>
                  <a:gd name="T47" fmla="*/ 141 h 159"/>
                  <a:gd name="T48" fmla="*/ 191 w 243"/>
                  <a:gd name="T49" fmla="*/ 128 h 159"/>
                  <a:gd name="T50" fmla="*/ 181 w 243"/>
                  <a:gd name="T51" fmla="*/ 93 h 159"/>
                  <a:gd name="T52" fmla="*/ 162 w 243"/>
                  <a:gd name="T53" fmla="*/ 70 h 159"/>
                  <a:gd name="T54" fmla="*/ 140 w 243"/>
                  <a:gd name="T55" fmla="*/ 56 h 159"/>
                  <a:gd name="T56" fmla="*/ 113 w 243"/>
                  <a:gd name="T57" fmla="*/ 53 h 159"/>
                  <a:gd name="T58" fmla="*/ 90 w 243"/>
                  <a:gd name="T59" fmla="*/ 59 h 159"/>
                  <a:gd name="T60" fmla="*/ 68 w 243"/>
                  <a:gd name="T61" fmla="*/ 75 h 159"/>
                  <a:gd name="T62" fmla="*/ 55 w 243"/>
                  <a:gd name="T63" fmla="*/ 100 h 159"/>
                  <a:gd name="T64" fmla="*/ 51 w 243"/>
                  <a:gd name="T65" fmla="*/ 134 h 159"/>
                  <a:gd name="T66" fmla="*/ 50 w 243"/>
                  <a:gd name="T67" fmla="*/ 142 h 159"/>
                  <a:gd name="T68" fmla="*/ 45 w 243"/>
                  <a:gd name="T69" fmla="*/ 148 h 159"/>
                  <a:gd name="T70" fmla="*/ 37 w 243"/>
                  <a:gd name="T71" fmla="*/ 152 h 159"/>
                  <a:gd name="T72" fmla="*/ 27 w 243"/>
                  <a:gd name="T73" fmla="*/ 152 h 159"/>
                  <a:gd name="T74" fmla="*/ 18 w 243"/>
                  <a:gd name="T75" fmla="*/ 150 h 159"/>
                  <a:gd name="T76" fmla="*/ 10 w 243"/>
                  <a:gd name="T77" fmla="*/ 146 h 159"/>
                  <a:gd name="T78" fmla="*/ 4 w 243"/>
                  <a:gd name="T79" fmla="*/ 139 h 159"/>
                  <a:gd name="T80" fmla="*/ 0 w 243"/>
                  <a:gd name="T81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3" h="159">
                    <a:moveTo>
                      <a:pt x="0" y="128"/>
                    </a:moveTo>
                    <a:lnTo>
                      <a:pt x="0" y="105"/>
                    </a:lnTo>
                    <a:lnTo>
                      <a:pt x="4" y="77"/>
                    </a:lnTo>
                    <a:lnTo>
                      <a:pt x="12" y="49"/>
                    </a:lnTo>
                    <a:lnTo>
                      <a:pt x="25" y="28"/>
                    </a:lnTo>
                    <a:lnTo>
                      <a:pt x="41" y="17"/>
                    </a:lnTo>
                    <a:lnTo>
                      <a:pt x="63" y="9"/>
                    </a:lnTo>
                    <a:lnTo>
                      <a:pt x="91" y="3"/>
                    </a:lnTo>
                    <a:lnTo>
                      <a:pt x="120" y="0"/>
                    </a:lnTo>
                    <a:lnTo>
                      <a:pt x="149" y="0"/>
                    </a:lnTo>
                    <a:lnTo>
                      <a:pt x="177" y="5"/>
                    </a:lnTo>
                    <a:lnTo>
                      <a:pt x="198" y="11"/>
                    </a:lnTo>
                    <a:lnTo>
                      <a:pt x="214" y="24"/>
                    </a:lnTo>
                    <a:lnTo>
                      <a:pt x="228" y="53"/>
                    </a:lnTo>
                    <a:lnTo>
                      <a:pt x="238" y="88"/>
                    </a:lnTo>
                    <a:lnTo>
                      <a:pt x="243" y="121"/>
                    </a:lnTo>
                    <a:lnTo>
                      <a:pt x="242" y="145"/>
                    </a:lnTo>
                    <a:lnTo>
                      <a:pt x="238" y="152"/>
                    </a:lnTo>
                    <a:lnTo>
                      <a:pt x="232" y="157"/>
                    </a:lnTo>
                    <a:lnTo>
                      <a:pt x="224" y="159"/>
                    </a:lnTo>
                    <a:lnTo>
                      <a:pt x="216" y="159"/>
                    </a:lnTo>
                    <a:lnTo>
                      <a:pt x="209" y="156"/>
                    </a:lnTo>
                    <a:lnTo>
                      <a:pt x="201" y="150"/>
                    </a:lnTo>
                    <a:lnTo>
                      <a:pt x="195" y="141"/>
                    </a:lnTo>
                    <a:lnTo>
                      <a:pt x="191" y="128"/>
                    </a:lnTo>
                    <a:lnTo>
                      <a:pt x="181" y="93"/>
                    </a:lnTo>
                    <a:lnTo>
                      <a:pt x="162" y="70"/>
                    </a:lnTo>
                    <a:lnTo>
                      <a:pt x="140" y="56"/>
                    </a:lnTo>
                    <a:lnTo>
                      <a:pt x="113" y="53"/>
                    </a:lnTo>
                    <a:lnTo>
                      <a:pt x="90" y="59"/>
                    </a:lnTo>
                    <a:lnTo>
                      <a:pt x="68" y="75"/>
                    </a:lnTo>
                    <a:lnTo>
                      <a:pt x="55" y="100"/>
                    </a:lnTo>
                    <a:lnTo>
                      <a:pt x="51" y="134"/>
                    </a:lnTo>
                    <a:lnTo>
                      <a:pt x="50" y="142"/>
                    </a:lnTo>
                    <a:lnTo>
                      <a:pt x="45" y="148"/>
                    </a:lnTo>
                    <a:lnTo>
                      <a:pt x="37" y="152"/>
                    </a:lnTo>
                    <a:lnTo>
                      <a:pt x="27" y="152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4" y="13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23" name="Freeform 71"/>
              <p:cNvSpPr>
                <a:spLocks/>
              </p:cNvSpPr>
              <p:nvPr/>
            </p:nvSpPr>
            <p:spPr bwMode="auto">
              <a:xfrm>
                <a:off x="2710" y="2265"/>
                <a:ext cx="87" cy="811"/>
              </a:xfrm>
              <a:custGeom>
                <a:avLst/>
                <a:gdLst>
                  <a:gd name="T0" fmla="*/ 104 w 175"/>
                  <a:gd name="T1" fmla="*/ 67 h 811"/>
                  <a:gd name="T2" fmla="*/ 112 w 175"/>
                  <a:gd name="T3" fmla="*/ 192 h 811"/>
                  <a:gd name="T4" fmla="*/ 111 w 175"/>
                  <a:gd name="T5" fmla="*/ 437 h 811"/>
                  <a:gd name="T6" fmla="*/ 106 w 175"/>
                  <a:gd name="T7" fmla="*/ 679 h 811"/>
                  <a:gd name="T8" fmla="*/ 104 w 175"/>
                  <a:gd name="T9" fmla="*/ 792 h 811"/>
                  <a:gd name="T10" fmla="*/ 110 w 175"/>
                  <a:gd name="T11" fmla="*/ 804 h 811"/>
                  <a:gd name="T12" fmla="*/ 114 w 175"/>
                  <a:gd name="T13" fmla="*/ 810 h 811"/>
                  <a:gd name="T14" fmla="*/ 119 w 175"/>
                  <a:gd name="T15" fmla="*/ 811 h 811"/>
                  <a:gd name="T16" fmla="*/ 131 w 175"/>
                  <a:gd name="T17" fmla="*/ 811 h 811"/>
                  <a:gd name="T18" fmla="*/ 142 w 175"/>
                  <a:gd name="T19" fmla="*/ 810 h 811"/>
                  <a:gd name="T20" fmla="*/ 151 w 175"/>
                  <a:gd name="T21" fmla="*/ 807 h 811"/>
                  <a:gd name="T22" fmla="*/ 159 w 175"/>
                  <a:gd name="T23" fmla="*/ 801 h 811"/>
                  <a:gd name="T24" fmla="*/ 165 w 175"/>
                  <a:gd name="T25" fmla="*/ 794 h 811"/>
                  <a:gd name="T26" fmla="*/ 169 w 175"/>
                  <a:gd name="T27" fmla="*/ 786 h 811"/>
                  <a:gd name="T28" fmla="*/ 173 w 175"/>
                  <a:gd name="T29" fmla="*/ 778 h 811"/>
                  <a:gd name="T30" fmla="*/ 175 w 175"/>
                  <a:gd name="T31" fmla="*/ 769 h 811"/>
                  <a:gd name="T32" fmla="*/ 175 w 175"/>
                  <a:gd name="T33" fmla="*/ 761 h 811"/>
                  <a:gd name="T34" fmla="*/ 168 w 175"/>
                  <a:gd name="T35" fmla="*/ 571 h 811"/>
                  <a:gd name="T36" fmla="*/ 165 w 175"/>
                  <a:gd name="T37" fmla="*/ 351 h 811"/>
                  <a:gd name="T38" fmla="*/ 163 w 175"/>
                  <a:gd name="T39" fmla="*/ 167 h 811"/>
                  <a:gd name="T40" fmla="*/ 163 w 175"/>
                  <a:gd name="T41" fmla="*/ 76 h 811"/>
                  <a:gd name="T42" fmla="*/ 156 w 175"/>
                  <a:gd name="T43" fmla="*/ 40 h 811"/>
                  <a:gd name="T44" fmla="*/ 142 w 175"/>
                  <a:gd name="T45" fmla="*/ 17 h 811"/>
                  <a:gd name="T46" fmla="*/ 119 w 175"/>
                  <a:gd name="T47" fmla="*/ 3 h 811"/>
                  <a:gd name="T48" fmla="*/ 94 w 175"/>
                  <a:gd name="T49" fmla="*/ 0 h 811"/>
                  <a:gd name="T50" fmla="*/ 66 w 175"/>
                  <a:gd name="T51" fmla="*/ 8 h 811"/>
                  <a:gd name="T52" fmla="*/ 41 w 175"/>
                  <a:gd name="T53" fmla="*/ 25 h 811"/>
                  <a:gd name="T54" fmla="*/ 20 w 175"/>
                  <a:gd name="T55" fmla="*/ 50 h 811"/>
                  <a:gd name="T56" fmla="*/ 5 w 175"/>
                  <a:gd name="T57" fmla="*/ 83 h 811"/>
                  <a:gd name="T58" fmla="*/ 1 w 175"/>
                  <a:gd name="T59" fmla="*/ 100 h 811"/>
                  <a:gd name="T60" fmla="*/ 0 w 175"/>
                  <a:gd name="T61" fmla="*/ 114 h 811"/>
                  <a:gd name="T62" fmla="*/ 4 w 175"/>
                  <a:gd name="T63" fmla="*/ 125 h 811"/>
                  <a:gd name="T64" fmla="*/ 15 w 175"/>
                  <a:gd name="T65" fmla="*/ 130 h 811"/>
                  <a:gd name="T66" fmla="*/ 26 w 175"/>
                  <a:gd name="T67" fmla="*/ 128 h 811"/>
                  <a:gd name="T68" fmla="*/ 38 w 175"/>
                  <a:gd name="T69" fmla="*/ 114 h 811"/>
                  <a:gd name="T70" fmla="*/ 48 w 175"/>
                  <a:gd name="T71" fmla="*/ 97 h 811"/>
                  <a:gd name="T72" fmla="*/ 58 w 175"/>
                  <a:gd name="T73" fmla="*/ 78 h 811"/>
                  <a:gd name="T74" fmla="*/ 67 w 175"/>
                  <a:gd name="T75" fmla="*/ 61 h 811"/>
                  <a:gd name="T76" fmla="*/ 78 w 175"/>
                  <a:gd name="T77" fmla="*/ 50 h 811"/>
                  <a:gd name="T78" fmla="*/ 90 w 175"/>
                  <a:gd name="T79" fmla="*/ 51 h 811"/>
                  <a:gd name="T80" fmla="*/ 104 w 175"/>
                  <a:gd name="T81" fmla="*/ 67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811">
                    <a:moveTo>
                      <a:pt x="104" y="67"/>
                    </a:moveTo>
                    <a:lnTo>
                      <a:pt x="112" y="192"/>
                    </a:lnTo>
                    <a:lnTo>
                      <a:pt x="111" y="437"/>
                    </a:lnTo>
                    <a:lnTo>
                      <a:pt x="106" y="679"/>
                    </a:lnTo>
                    <a:lnTo>
                      <a:pt x="104" y="792"/>
                    </a:lnTo>
                    <a:lnTo>
                      <a:pt x="110" y="804"/>
                    </a:lnTo>
                    <a:lnTo>
                      <a:pt x="114" y="810"/>
                    </a:lnTo>
                    <a:lnTo>
                      <a:pt x="119" y="811"/>
                    </a:lnTo>
                    <a:lnTo>
                      <a:pt x="131" y="811"/>
                    </a:lnTo>
                    <a:lnTo>
                      <a:pt x="142" y="810"/>
                    </a:lnTo>
                    <a:lnTo>
                      <a:pt x="151" y="807"/>
                    </a:lnTo>
                    <a:lnTo>
                      <a:pt x="159" y="801"/>
                    </a:lnTo>
                    <a:lnTo>
                      <a:pt x="165" y="794"/>
                    </a:lnTo>
                    <a:lnTo>
                      <a:pt x="169" y="786"/>
                    </a:lnTo>
                    <a:lnTo>
                      <a:pt x="173" y="778"/>
                    </a:lnTo>
                    <a:lnTo>
                      <a:pt x="175" y="769"/>
                    </a:lnTo>
                    <a:lnTo>
                      <a:pt x="175" y="761"/>
                    </a:lnTo>
                    <a:lnTo>
                      <a:pt x="168" y="571"/>
                    </a:lnTo>
                    <a:lnTo>
                      <a:pt x="165" y="351"/>
                    </a:lnTo>
                    <a:lnTo>
                      <a:pt x="163" y="167"/>
                    </a:lnTo>
                    <a:lnTo>
                      <a:pt x="163" y="76"/>
                    </a:lnTo>
                    <a:lnTo>
                      <a:pt x="156" y="40"/>
                    </a:lnTo>
                    <a:lnTo>
                      <a:pt x="142" y="17"/>
                    </a:lnTo>
                    <a:lnTo>
                      <a:pt x="119" y="3"/>
                    </a:lnTo>
                    <a:lnTo>
                      <a:pt x="94" y="0"/>
                    </a:lnTo>
                    <a:lnTo>
                      <a:pt x="66" y="8"/>
                    </a:lnTo>
                    <a:lnTo>
                      <a:pt x="41" y="25"/>
                    </a:lnTo>
                    <a:lnTo>
                      <a:pt x="20" y="50"/>
                    </a:lnTo>
                    <a:lnTo>
                      <a:pt x="5" y="83"/>
                    </a:lnTo>
                    <a:lnTo>
                      <a:pt x="1" y="100"/>
                    </a:lnTo>
                    <a:lnTo>
                      <a:pt x="0" y="114"/>
                    </a:lnTo>
                    <a:lnTo>
                      <a:pt x="4" y="125"/>
                    </a:lnTo>
                    <a:lnTo>
                      <a:pt x="15" y="130"/>
                    </a:lnTo>
                    <a:lnTo>
                      <a:pt x="26" y="128"/>
                    </a:lnTo>
                    <a:lnTo>
                      <a:pt x="38" y="114"/>
                    </a:lnTo>
                    <a:lnTo>
                      <a:pt x="48" y="97"/>
                    </a:lnTo>
                    <a:lnTo>
                      <a:pt x="58" y="78"/>
                    </a:lnTo>
                    <a:lnTo>
                      <a:pt x="67" y="61"/>
                    </a:lnTo>
                    <a:lnTo>
                      <a:pt x="78" y="50"/>
                    </a:lnTo>
                    <a:lnTo>
                      <a:pt x="90" y="51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24" name="Freeform 72"/>
              <p:cNvSpPr>
                <a:spLocks/>
              </p:cNvSpPr>
              <p:nvPr/>
            </p:nvSpPr>
            <p:spPr bwMode="auto">
              <a:xfrm>
                <a:off x="2811" y="2269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09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3 h 811"/>
                  <a:gd name="T12" fmla="*/ 112 w 174"/>
                  <a:gd name="T13" fmla="*/ 808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0 w 174"/>
                  <a:gd name="T21" fmla="*/ 806 h 811"/>
                  <a:gd name="T22" fmla="*/ 158 w 174"/>
                  <a:gd name="T23" fmla="*/ 801 h 811"/>
                  <a:gd name="T24" fmla="*/ 164 w 174"/>
                  <a:gd name="T25" fmla="*/ 793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8 h 811"/>
                  <a:gd name="T32" fmla="*/ 174 w 174"/>
                  <a:gd name="T33" fmla="*/ 760 h 811"/>
                  <a:gd name="T34" fmla="*/ 168 w 174"/>
                  <a:gd name="T35" fmla="*/ 570 h 811"/>
                  <a:gd name="T36" fmla="*/ 164 w 174"/>
                  <a:gd name="T37" fmla="*/ 351 h 811"/>
                  <a:gd name="T38" fmla="*/ 162 w 174"/>
                  <a:gd name="T39" fmla="*/ 167 h 811"/>
                  <a:gd name="T40" fmla="*/ 161 w 174"/>
                  <a:gd name="T41" fmla="*/ 76 h 811"/>
                  <a:gd name="T42" fmla="*/ 154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4 w 174"/>
                  <a:gd name="T51" fmla="*/ 7 h 811"/>
                  <a:gd name="T52" fmla="*/ 39 w 174"/>
                  <a:gd name="T53" fmla="*/ 24 h 811"/>
                  <a:gd name="T54" fmla="*/ 18 w 174"/>
                  <a:gd name="T55" fmla="*/ 50 h 811"/>
                  <a:gd name="T56" fmla="*/ 5 w 174"/>
                  <a:gd name="T57" fmla="*/ 83 h 811"/>
                  <a:gd name="T58" fmla="*/ 1 w 174"/>
                  <a:gd name="T59" fmla="*/ 99 h 811"/>
                  <a:gd name="T60" fmla="*/ 0 w 174"/>
                  <a:gd name="T61" fmla="*/ 113 h 811"/>
                  <a:gd name="T62" fmla="*/ 4 w 174"/>
                  <a:gd name="T63" fmla="*/ 125 h 811"/>
                  <a:gd name="T64" fmla="*/ 14 w 174"/>
                  <a:gd name="T65" fmla="*/ 131 h 811"/>
                  <a:gd name="T66" fmla="*/ 26 w 174"/>
                  <a:gd name="T67" fmla="*/ 126 h 811"/>
                  <a:gd name="T68" fmla="*/ 38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7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09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3"/>
                    </a:lnTo>
                    <a:lnTo>
                      <a:pt x="112" y="808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0" y="806"/>
                    </a:lnTo>
                    <a:lnTo>
                      <a:pt x="158" y="801"/>
                    </a:lnTo>
                    <a:lnTo>
                      <a:pt x="164" y="793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8"/>
                    </a:lnTo>
                    <a:lnTo>
                      <a:pt x="174" y="760"/>
                    </a:lnTo>
                    <a:lnTo>
                      <a:pt x="168" y="570"/>
                    </a:lnTo>
                    <a:lnTo>
                      <a:pt x="164" y="351"/>
                    </a:lnTo>
                    <a:lnTo>
                      <a:pt x="162" y="167"/>
                    </a:lnTo>
                    <a:lnTo>
                      <a:pt x="161" y="76"/>
                    </a:lnTo>
                    <a:lnTo>
                      <a:pt x="154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4" y="7"/>
                    </a:lnTo>
                    <a:lnTo>
                      <a:pt x="39" y="24"/>
                    </a:lnTo>
                    <a:lnTo>
                      <a:pt x="18" y="50"/>
                    </a:lnTo>
                    <a:lnTo>
                      <a:pt x="5" y="83"/>
                    </a:lnTo>
                    <a:lnTo>
                      <a:pt x="1" y="99"/>
                    </a:lnTo>
                    <a:lnTo>
                      <a:pt x="0" y="113"/>
                    </a:lnTo>
                    <a:lnTo>
                      <a:pt x="4" y="125"/>
                    </a:lnTo>
                    <a:lnTo>
                      <a:pt x="14" y="131"/>
                    </a:lnTo>
                    <a:lnTo>
                      <a:pt x="26" y="126"/>
                    </a:lnTo>
                    <a:lnTo>
                      <a:pt x="38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7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25" name="Freeform 73"/>
              <p:cNvSpPr>
                <a:spLocks/>
              </p:cNvSpPr>
              <p:nvPr/>
            </p:nvSpPr>
            <p:spPr bwMode="auto">
              <a:xfrm>
                <a:off x="2604" y="2272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10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4 h 811"/>
                  <a:gd name="T12" fmla="*/ 112 w 174"/>
                  <a:gd name="T13" fmla="*/ 810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1 w 174"/>
                  <a:gd name="T21" fmla="*/ 807 h 811"/>
                  <a:gd name="T22" fmla="*/ 158 w 174"/>
                  <a:gd name="T23" fmla="*/ 801 h 811"/>
                  <a:gd name="T24" fmla="*/ 164 w 174"/>
                  <a:gd name="T25" fmla="*/ 794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9 h 811"/>
                  <a:gd name="T32" fmla="*/ 174 w 174"/>
                  <a:gd name="T33" fmla="*/ 761 h 811"/>
                  <a:gd name="T34" fmla="*/ 168 w 174"/>
                  <a:gd name="T35" fmla="*/ 571 h 811"/>
                  <a:gd name="T36" fmla="*/ 164 w 174"/>
                  <a:gd name="T37" fmla="*/ 351 h 811"/>
                  <a:gd name="T38" fmla="*/ 161 w 174"/>
                  <a:gd name="T39" fmla="*/ 167 h 811"/>
                  <a:gd name="T40" fmla="*/ 161 w 174"/>
                  <a:gd name="T41" fmla="*/ 76 h 811"/>
                  <a:gd name="T42" fmla="*/ 155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5 w 174"/>
                  <a:gd name="T51" fmla="*/ 7 h 811"/>
                  <a:gd name="T52" fmla="*/ 39 w 174"/>
                  <a:gd name="T53" fmla="*/ 23 h 811"/>
                  <a:gd name="T54" fmla="*/ 18 w 174"/>
                  <a:gd name="T55" fmla="*/ 50 h 811"/>
                  <a:gd name="T56" fmla="*/ 4 w 174"/>
                  <a:gd name="T57" fmla="*/ 83 h 811"/>
                  <a:gd name="T58" fmla="*/ 0 w 174"/>
                  <a:gd name="T59" fmla="*/ 100 h 811"/>
                  <a:gd name="T60" fmla="*/ 0 w 174"/>
                  <a:gd name="T61" fmla="*/ 114 h 811"/>
                  <a:gd name="T62" fmla="*/ 2 w 174"/>
                  <a:gd name="T63" fmla="*/ 125 h 811"/>
                  <a:gd name="T64" fmla="*/ 14 w 174"/>
                  <a:gd name="T65" fmla="*/ 130 h 811"/>
                  <a:gd name="T66" fmla="*/ 26 w 174"/>
                  <a:gd name="T67" fmla="*/ 128 h 811"/>
                  <a:gd name="T68" fmla="*/ 37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6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10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4"/>
                    </a:lnTo>
                    <a:lnTo>
                      <a:pt x="112" y="810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1" y="807"/>
                    </a:lnTo>
                    <a:lnTo>
                      <a:pt x="158" y="801"/>
                    </a:lnTo>
                    <a:lnTo>
                      <a:pt x="164" y="794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9"/>
                    </a:lnTo>
                    <a:lnTo>
                      <a:pt x="174" y="761"/>
                    </a:lnTo>
                    <a:lnTo>
                      <a:pt x="168" y="571"/>
                    </a:lnTo>
                    <a:lnTo>
                      <a:pt x="164" y="351"/>
                    </a:lnTo>
                    <a:lnTo>
                      <a:pt x="161" y="167"/>
                    </a:lnTo>
                    <a:lnTo>
                      <a:pt x="161" y="76"/>
                    </a:lnTo>
                    <a:lnTo>
                      <a:pt x="155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5" y="7"/>
                    </a:lnTo>
                    <a:lnTo>
                      <a:pt x="39" y="23"/>
                    </a:lnTo>
                    <a:lnTo>
                      <a:pt x="18" y="50"/>
                    </a:lnTo>
                    <a:lnTo>
                      <a:pt x="4" y="83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14" y="130"/>
                    </a:lnTo>
                    <a:lnTo>
                      <a:pt x="26" y="128"/>
                    </a:lnTo>
                    <a:lnTo>
                      <a:pt x="37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6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9235" name="Text Box 83"/>
            <p:cNvSpPr txBox="1">
              <a:spLocks noChangeArrowheads="1"/>
            </p:cNvSpPr>
            <p:nvPr/>
          </p:nvSpPr>
          <p:spPr bwMode="auto">
            <a:xfrm>
              <a:off x="816" y="1200"/>
              <a:ext cx="27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T</a:t>
              </a:r>
            </a:p>
          </p:txBody>
        </p:sp>
      </p:grpSp>
      <p:grpSp>
        <p:nvGrpSpPr>
          <p:cNvPr id="49253" name="Group 101"/>
          <p:cNvGrpSpPr>
            <a:grpSpLocks/>
          </p:cNvGrpSpPr>
          <p:nvPr/>
        </p:nvGrpSpPr>
        <p:grpSpPr bwMode="auto">
          <a:xfrm>
            <a:off x="6781800" y="1524000"/>
            <a:ext cx="1219200" cy="1524000"/>
            <a:chOff x="4416" y="960"/>
            <a:chExt cx="768" cy="960"/>
          </a:xfrm>
        </p:grpSpPr>
        <p:grpSp>
          <p:nvGrpSpPr>
            <p:cNvPr id="49226" name="Group 74"/>
            <p:cNvGrpSpPr>
              <a:grpSpLocks/>
            </p:cNvGrpSpPr>
            <p:nvPr/>
          </p:nvGrpSpPr>
          <p:grpSpPr bwMode="auto">
            <a:xfrm>
              <a:off x="4416" y="960"/>
              <a:ext cx="768" cy="960"/>
              <a:chOff x="2536" y="1801"/>
              <a:chExt cx="461" cy="1453"/>
            </a:xfrm>
          </p:grpSpPr>
          <p:sp>
            <p:nvSpPr>
              <p:cNvPr id="49227" name="Freeform 75"/>
              <p:cNvSpPr>
                <a:spLocks/>
              </p:cNvSpPr>
              <p:nvPr/>
            </p:nvSpPr>
            <p:spPr bwMode="auto">
              <a:xfrm>
                <a:off x="2536" y="1801"/>
                <a:ext cx="461" cy="1453"/>
              </a:xfrm>
              <a:custGeom>
                <a:avLst/>
                <a:gdLst>
                  <a:gd name="T0" fmla="*/ 526 w 921"/>
                  <a:gd name="T1" fmla="*/ 1 h 1453"/>
                  <a:gd name="T2" fmla="*/ 620 w 921"/>
                  <a:gd name="T3" fmla="*/ 7 h 1453"/>
                  <a:gd name="T4" fmla="*/ 703 w 921"/>
                  <a:gd name="T5" fmla="*/ 19 h 1453"/>
                  <a:gd name="T6" fmla="*/ 773 w 921"/>
                  <a:gd name="T7" fmla="*/ 39 h 1453"/>
                  <a:gd name="T8" fmla="*/ 830 w 921"/>
                  <a:gd name="T9" fmla="*/ 65 h 1453"/>
                  <a:gd name="T10" fmla="*/ 875 w 921"/>
                  <a:gd name="T11" fmla="*/ 99 h 1453"/>
                  <a:gd name="T12" fmla="*/ 904 w 921"/>
                  <a:gd name="T13" fmla="*/ 142 h 1453"/>
                  <a:gd name="T14" fmla="*/ 920 w 921"/>
                  <a:gd name="T15" fmla="*/ 193 h 1453"/>
                  <a:gd name="T16" fmla="*/ 919 w 921"/>
                  <a:gd name="T17" fmla="*/ 286 h 1453"/>
                  <a:gd name="T18" fmla="*/ 905 w 921"/>
                  <a:gd name="T19" fmla="*/ 554 h 1453"/>
                  <a:gd name="T20" fmla="*/ 885 w 921"/>
                  <a:gd name="T21" fmla="*/ 892 h 1453"/>
                  <a:gd name="T22" fmla="*/ 870 w 921"/>
                  <a:gd name="T23" fmla="*/ 1161 h 1453"/>
                  <a:gd name="T24" fmla="*/ 852 w 921"/>
                  <a:gd name="T25" fmla="*/ 1278 h 1453"/>
                  <a:gd name="T26" fmla="*/ 778 w 921"/>
                  <a:gd name="T27" fmla="*/ 1360 h 1453"/>
                  <a:gd name="T28" fmla="*/ 661 w 921"/>
                  <a:gd name="T29" fmla="*/ 1417 h 1453"/>
                  <a:gd name="T30" fmla="*/ 517 w 921"/>
                  <a:gd name="T31" fmla="*/ 1447 h 1453"/>
                  <a:gd name="T32" fmla="*/ 365 w 921"/>
                  <a:gd name="T33" fmla="*/ 1451 h 1453"/>
                  <a:gd name="T34" fmla="*/ 223 w 921"/>
                  <a:gd name="T35" fmla="*/ 1425 h 1453"/>
                  <a:gd name="T36" fmla="*/ 111 w 921"/>
                  <a:gd name="T37" fmla="*/ 1369 h 1453"/>
                  <a:gd name="T38" fmla="*/ 47 w 921"/>
                  <a:gd name="T39" fmla="*/ 1283 h 1453"/>
                  <a:gd name="T40" fmla="*/ 39 w 921"/>
                  <a:gd name="T41" fmla="*/ 1101 h 1453"/>
                  <a:gd name="T42" fmla="*/ 27 w 921"/>
                  <a:gd name="T43" fmla="*/ 822 h 1453"/>
                  <a:gd name="T44" fmla="*/ 10 w 921"/>
                  <a:gd name="T45" fmla="*/ 543 h 1453"/>
                  <a:gd name="T46" fmla="*/ 0 w 921"/>
                  <a:gd name="T47" fmla="*/ 308 h 1453"/>
                  <a:gd name="T48" fmla="*/ 5 w 921"/>
                  <a:gd name="T49" fmla="*/ 199 h 1453"/>
                  <a:gd name="T50" fmla="*/ 27 w 921"/>
                  <a:gd name="T51" fmla="*/ 154 h 1453"/>
                  <a:gd name="T52" fmla="*/ 68 w 921"/>
                  <a:gd name="T53" fmla="*/ 114 h 1453"/>
                  <a:gd name="T54" fmla="*/ 123 w 921"/>
                  <a:gd name="T55" fmla="*/ 79 h 1453"/>
                  <a:gd name="T56" fmla="*/ 190 w 921"/>
                  <a:gd name="T57" fmla="*/ 49 h 1453"/>
                  <a:gd name="T58" fmla="*/ 265 w 921"/>
                  <a:gd name="T59" fmla="*/ 26 h 1453"/>
                  <a:gd name="T60" fmla="*/ 347 w 921"/>
                  <a:gd name="T61" fmla="*/ 10 h 1453"/>
                  <a:gd name="T62" fmla="*/ 432 w 921"/>
                  <a:gd name="T63" fmla="*/ 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53">
                    <a:moveTo>
                      <a:pt x="474" y="0"/>
                    </a:moveTo>
                    <a:lnTo>
                      <a:pt x="526" y="1"/>
                    </a:lnTo>
                    <a:lnTo>
                      <a:pt x="575" y="3"/>
                    </a:lnTo>
                    <a:lnTo>
                      <a:pt x="620" y="7"/>
                    </a:lnTo>
                    <a:lnTo>
                      <a:pt x="663" y="13"/>
                    </a:lnTo>
                    <a:lnTo>
                      <a:pt x="703" y="19"/>
                    </a:lnTo>
                    <a:lnTo>
                      <a:pt x="740" y="28"/>
                    </a:lnTo>
                    <a:lnTo>
                      <a:pt x="773" y="39"/>
                    </a:lnTo>
                    <a:lnTo>
                      <a:pt x="804" y="50"/>
                    </a:lnTo>
                    <a:lnTo>
                      <a:pt x="830" y="65"/>
                    </a:lnTo>
                    <a:lnTo>
                      <a:pt x="854" y="81"/>
                    </a:lnTo>
                    <a:lnTo>
                      <a:pt x="875" y="99"/>
                    </a:lnTo>
                    <a:lnTo>
                      <a:pt x="891" y="119"/>
                    </a:lnTo>
                    <a:lnTo>
                      <a:pt x="904" y="142"/>
                    </a:lnTo>
                    <a:lnTo>
                      <a:pt x="913" y="167"/>
                    </a:lnTo>
                    <a:lnTo>
                      <a:pt x="920" y="193"/>
                    </a:lnTo>
                    <a:lnTo>
                      <a:pt x="921" y="222"/>
                    </a:lnTo>
                    <a:lnTo>
                      <a:pt x="919" y="286"/>
                    </a:lnTo>
                    <a:lnTo>
                      <a:pt x="913" y="403"/>
                    </a:lnTo>
                    <a:lnTo>
                      <a:pt x="905" y="554"/>
                    </a:lnTo>
                    <a:lnTo>
                      <a:pt x="896" y="722"/>
                    </a:lnTo>
                    <a:lnTo>
                      <a:pt x="885" y="892"/>
                    </a:lnTo>
                    <a:lnTo>
                      <a:pt x="878" y="1043"/>
                    </a:lnTo>
                    <a:lnTo>
                      <a:pt x="870" y="1161"/>
                    </a:lnTo>
                    <a:lnTo>
                      <a:pt x="866" y="1228"/>
                    </a:lnTo>
                    <a:lnTo>
                      <a:pt x="852" y="1278"/>
                    </a:lnTo>
                    <a:lnTo>
                      <a:pt x="822" y="1322"/>
                    </a:lnTo>
                    <a:lnTo>
                      <a:pt x="778" y="1360"/>
                    </a:lnTo>
                    <a:lnTo>
                      <a:pt x="724" y="1392"/>
                    </a:lnTo>
                    <a:lnTo>
                      <a:pt x="661" y="1417"/>
                    </a:lnTo>
                    <a:lnTo>
                      <a:pt x="591" y="1436"/>
                    </a:lnTo>
                    <a:lnTo>
                      <a:pt x="517" y="1447"/>
                    </a:lnTo>
                    <a:lnTo>
                      <a:pt x="440" y="1453"/>
                    </a:lnTo>
                    <a:lnTo>
                      <a:pt x="365" y="1451"/>
                    </a:lnTo>
                    <a:lnTo>
                      <a:pt x="291" y="1442"/>
                    </a:lnTo>
                    <a:lnTo>
                      <a:pt x="223" y="1425"/>
                    </a:lnTo>
                    <a:lnTo>
                      <a:pt x="162" y="1401"/>
                    </a:lnTo>
                    <a:lnTo>
                      <a:pt x="111" y="1369"/>
                    </a:lnTo>
                    <a:lnTo>
                      <a:pt x="72" y="1331"/>
                    </a:lnTo>
                    <a:lnTo>
                      <a:pt x="47" y="1283"/>
                    </a:lnTo>
                    <a:lnTo>
                      <a:pt x="39" y="1228"/>
                    </a:lnTo>
                    <a:lnTo>
                      <a:pt x="39" y="1101"/>
                    </a:lnTo>
                    <a:lnTo>
                      <a:pt x="35" y="965"/>
                    </a:lnTo>
                    <a:lnTo>
                      <a:pt x="27" y="822"/>
                    </a:lnTo>
                    <a:lnTo>
                      <a:pt x="19" y="679"/>
                    </a:lnTo>
                    <a:lnTo>
                      <a:pt x="10" y="543"/>
                    </a:lnTo>
                    <a:lnTo>
                      <a:pt x="4" y="417"/>
                    </a:lnTo>
                    <a:lnTo>
                      <a:pt x="0" y="308"/>
                    </a:lnTo>
                    <a:lnTo>
                      <a:pt x="1" y="222"/>
                    </a:lnTo>
                    <a:lnTo>
                      <a:pt x="5" y="199"/>
                    </a:lnTo>
                    <a:lnTo>
                      <a:pt x="14" y="176"/>
                    </a:lnTo>
                    <a:lnTo>
                      <a:pt x="27" y="154"/>
                    </a:lnTo>
                    <a:lnTo>
                      <a:pt x="46" y="133"/>
                    </a:lnTo>
                    <a:lnTo>
                      <a:pt x="68" y="114"/>
                    </a:lnTo>
                    <a:lnTo>
                      <a:pt x="94" y="96"/>
                    </a:lnTo>
                    <a:lnTo>
                      <a:pt x="123" y="79"/>
                    </a:lnTo>
                    <a:lnTo>
                      <a:pt x="154" y="63"/>
                    </a:lnTo>
                    <a:lnTo>
                      <a:pt x="190" y="49"/>
                    </a:lnTo>
                    <a:lnTo>
                      <a:pt x="226" y="36"/>
                    </a:lnTo>
                    <a:lnTo>
                      <a:pt x="265" y="26"/>
                    </a:lnTo>
                    <a:lnTo>
                      <a:pt x="305" y="17"/>
                    </a:lnTo>
                    <a:lnTo>
                      <a:pt x="347" y="10"/>
                    </a:lnTo>
                    <a:lnTo>
                      <a:pt x="388" y="4"/>
                    </a:lnTo>
                    <a:lnTo>
                      <a:pt x="432" y="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28" name="Freeform 76"/>
              <p:cNvSpPr>
                <a:spLocks/>
              </p:cNvSpPr>
              <p:nvPr/>
            </p:nvSpPr>
            <p:spPr bwMode="auto">
              <a:xfrm>
                <a:off x="2581" y="1859"/>
                <a:ext cx="380" cy="260"/>
              </a:xfrm>
              <a:custGeom>
                <a:avLst/>
                <a:gdLst>
                  <a:gd name="T0" fmla="*/ 411 w 760"/>
                  <a:gd name="T1" fmla="*/ 259 h 260"/>
                  <a:gd name="T2" fmla="*/ 506 w 760"/>
                  <a:gd name="T3" fmla="*/ 253 h 260"/>
                  <a:gd name="T4" fmla="*/ 585 w 760"/>
                  <a:gd name="T5" fmla="*/ 243 h 260"/>
                  <a:gd name="T6" fmla="*/ 650 w 760"/>
                  <a:gd name="T7" fmla="*/ 230 h 260"/>
                  <a:gd name="T8" fmla="*/ 699 w 760"/>
                  <a:gd name="T9" fmla="*/ 211 h 260"/>
                  <a:gd name="T10" fmla="*/ 733 w 760"/>
                  <a:gd name="T11" fmla="*/ 192 h 260"/>
                  <a:gd name="T12" fmla="*/ 754 w 760"/>
                  <a:gd name="T13" fmla="*/ 171 h 260"/>
                  <a:gd name="T14" fmla="*/ 760 w 760"/>
                  <a:gd name="T15" fmla="*/ 150 h 260"/>
                  <a:gd name="T16" fmla="*/ 751 w 760"/>
                  <a:gd name="T17" fmla="*/ 125 h 260"/>
                  <a:gd name="T18" fmla="*/ 728 w 760"/>
                  <a:gd name="T19" fmla="*/ 99 h 260"/>
                  <a:gd name="T20" fmla="*/ 694 w 760"/>
                  <a:gd name="T21" fmla="*/ 75 h 260"/>
                  <a:gd name="T22" fmla="*/ 649 w 760"/>
                  <a:gd name="T23" fmla="*/ 53 h 260"/>
                  <a:gd name="T24" fmla="*/ 596 w 760"/>
                  <a:gd name="T25" fmla="*/ 34 h 260"/>
                  <a:gd name="T26" fmla="*/ 534 w 760"/>
                  <a:gd name="T27" fmla="*/ 18 h 260"/>
                  <a:gd name="T28" fmla="*/ 465 w 760"/>
                  <a:gd name="T29" fmla="*/ 7 h 260"/>
                  <a:gd name="T30" fmla="*/ 391 w 760"/>
                  <a:gd name="T31" fmla="*/ 2 h 260"/>
                  <a:gd name="T32" fmla="*/ 314 w 760"/>
                  <a:gd name="T33" fmla="*/ 2 h 260"/>
                  <a:gd name="T34" fmla="*/ 242 w 760"/>
                  <a:gd name="T35" fmla="*/ 9 h 260"/>
                  <a:gd name="T36" fmla="*/ 178 w 760"/>
                  <a:gd name="T37" fmla="*/ 23 h 260"/>
                  <a:gd name="T38" fmla="*/ 121 w 760"/>
                  <a:gd name="T39" fmla="*/ 41 h 260"/>
                  <a:gd name="T40" fmla="*/ 75 w 760"/>
                  <a:gd name="T41" fmla="*/ 63 h 260"/>
                  <a:gd name="T42" fmla="*/ 39 w 760"/>
                  <a:gd name="T43" fmla="*/ 88 h 260"/>
                  <a:gd name="T44" fmla="*/ 14 w 760"/>
                  <a:gd name="T45" fmla="*/ 113 h 260"/>
                  <a:gd name="T46" fmla="*/ 1 w 760"/>
                  <a:gd name="T47" fmla="*/ 138 h 260"/>
                  <a:gd name="T48" fmla="*/ 2 w 760"/>
                  <a:gd name="T49" fmla="*/ 161 h 260"/>
                  <a:gd name="T50" fmla="*/ 22 w 760"/>
                  <a:gd name="T51" fmla="*/ 184 h 260"/>
                  <a:gd name="T52" fmla="*/ 56 w 760"/>
                  <a:gd name="T53" fmla="*/ 203 h 260"/>
                  <a:gd name="T54" fmla="*/ 104 w 760"/>
                  <a:gd name="T55" fmla="*/ 221 h 260"/>
                  <a:gd name="T56" fmla="*/ 158 w 760"/>
                  <a:gd name="T57" fmla="*/ 235 h 260"/>
                  <a:gd name="T58" fmla="*/ 218 w 760"/>
                  <a:gd name="T59" fmla="*/ 248 h 260"/>
                  <a:gd name="T60" fmla="*/ 277 w 760"/>
                  <a:gd name="T61" fmla="*/ 256 h 260"/>
                  <a:gd name="T62" fmla="*/ 333 w 760"/>
                  <a:gd name="T6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0" h="260">
                    <a:moveTo>
                      <a:pt x="358" y="260"/>
                    </a:moveTo>
                    <a:lnTo>
                      <a:pt x="411" y="259"/>
                    </a:lnTo>
                    <a:lnTo>
                      <a:pt x="461" y="257"/>
                    </a:lnTo>
                    <a:lnTo>
                      <a:pt x="506" y="253"/>
                    </a:lnTo>
                    <a:lnTo>
                      <a:pt x="548" y="249"/>
                    </a:lnTo>
                    <a:lnTo>
                      <a:pt x="585" y="243"/>
                    </a:lnTo>
                    <a:lnTo>
                      <a:pt x="620" y="236"/>
                    </a:lnTo>
                    <a:lnTo>
                      <a:pt x="650" y="230"/>
                    </a:lnTo>
                    <a:lnTo>
                      <a:pt x="676" y="221"/>
                    </a:lnTo>
                    <a:lnTo>
                      <a:pt x="699" y="211"/>
                    </a:lnTo>
                    <a:lnTo>
                      <a:pt x="719" y="203"/>
                    </a:lnTo>
                    <a:lnTo>
                      <a:pt x="733" y="192"/>
                    </a:lnTo>
                    <a:lnTo>
                      <a:pt x="745" y="182"/>
                    </a:lnTo>
                    <a:lnTo>
                      <a:pt x="754" y="171"/>
                    </a:lnTo>
                    <a:lnTo>
                      <a:pt x="758" y="161"/>
                    </a:lnTo>
                    <a:lnTo>
                      <a:pt x="760" y="150"/>
                    </a:lnTo>
                    <a:lnTo>
                      <a:pt x="757" y="139"/>
                    </a:lnTo>
                    <a:lnTo>
                      <a:pt x="751" y="125"/>
                    </a:lnTo>
                    <a:lnTo>
                      <a:pt x="740" y="113"/>
                    </a:lnTo>
                    <a:lnTo>
                      <a:pt x="728" y="99"/>
                    </a:lnTo>
                    <a:lnTo>
                      <a:pt x="712" y="86"/>
                    </a:lnTo>
                    <a:lnTo>
                      <a:pt x="694" y="75"/>
                    </a:lnTo>
                    <a:lnTo>
                      <a:pt x="673" y="64"/>
                    </a:lnTo>
                    <a:lnTo>
                      <a:pt x="649" y="53"/>
                    </a:lnTo>
                    <a:lnTo>
                      <a:pt x="624" y="42"/>
                    </a:lnTo>
                    <a:lnTo>
                      <a:pt x="596" y="34"/>
                    </a:lnTo>
                    <a:lnTo>
                      <a:pt x="565" y="25"/>
                    </a:lnTo>
                    <a:lnTo>
                      <a:pt x="534" y="18"/>
                    </a:lnTo>
                    <a:lnTo>
                      <a:pt x="501" y="11"/>
                    </a:lnTo>
                    <a:lnTo>
                      <a:pt x="465" y="7"/>
                    </a:lnTo>
                    <a:lnTo>
                      <a:pt x="429" y="3"/>
                    </a:lnTo>
                    <a:lnTo>
                      <a:pt x="391" y="2"/>
                    </a:lnTo>
                    <a:lnTo>
                      <a:pt x="353" y="0"/>
                    </a:lnTo>
                    <a:lnTo>
                      <a:pt x="314" y="2"/>
                    </a:lnTo>
                    <a:lnTo>
                      <a:pt x="277" y="5"/>
                    </a:lnTo>
                    <a:lnTo>
                      <a:pt x="242" y="9"/>
                    </a:lnTo>
                    <a:lnTo>
                      <a:pt x="208" y="16"/>
                    </a:lnTo>
                    <a:lnTo>
                      <a:pt x="178" y="23"/>
                    </a:lnTo>
                    <a:lnTo>
                      <a:pt x="149" y="31"/>
                    </a:lnTo>
                    <a:lnTo>
                      <a:pt x="121" y="41"/>
                    </a:lnTo>
                    <a:lnTo>
                      <a:pt x="97" y="52"/>
                    </a:lnTo>
                    <a:lnTo>
                      <a:pt x="75" y="63"/>
                    </a:lnTo>
                    <a:lnTo>
                      <a:pt x="56" y="75"/>
                    </a:lnTo>
                    <a:lnTo>
                      <a:pt x="39" y="88"/>
                    </a:lnTo>
                    <a:lnTo>
                      <a:pt x="25" y="100"/>
                    </a:lnTo>
                    <a:lnTo>
                      <a:pt x="14" y="113"/>
                    </a:lnTo>
                    <a:lnTo>
                      <a:pt x="6" y="125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10" y="173"/>
                    </a:lnTo>
                    <a:lnTo>
                      <a:pt x="22" y="184"/>
                    </a:lnTo>
                    <a:lnTo>
                      <a:pt x="38" y="193"/>
                    </a:lnTo>
                    <a:lnTo>
                      <a:pt x="56" y="203"/>
                    </a:lnTo>
                    <a:lnTo>
                      <a:pt x="79" y="213"/>
                    </a:lnTo>
                    <a:lnTo>
                      <a:pt x="104" y="221"/>
                    </a:lnTo>
                    <a:lnTo>
                      <a:pt x="130" y="228"/>
                    </a:lnTo>
                    <a:lnTo>
                      <a:pt x="158" y="235"/>
                    </a:lnTo>
                    <a:lnTo>
                      <a:pt x="189" y="242"/>
                    </a:lnTo>
                    <a:lnTo>
                      <a:pt x="218" y="248"/>
                    </a:lnTo>
                    <a:lnTo>
                      <a:pt x="248" y="252"/>
                    </a:lnTo>
                    <a:lnTo>
                      <a:pt x="277" y="256"/>
                    </a:lnTo>
                    <a:lnTo>
                      <a:pt x="306" y="257"/>
                    </a:lnTo>
                    <a:lnTo>
                      <a:pt x="333" y="260"/>
                    </a:lnTo>
                    <a:lnTo>
                      <a:pt x="358" y="260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29" name="Freeform 77"/>
              <p:cNvSpPr>
                <a:spLocks/>
              </p:cNvSpPr>
              <p:nvPr/>
            </p:nvSpPr>
            <p:spPr bwMode="auto">
              <a:xfrm>
                <a:off x="2583" y="2147"/>
                <a:ext cx="355" cy="990"/>
              </a:xfrm>
              <a:custGeom>
                <a:avLst/>
                <a:gdLst>
                  <a:gd name="T0" fmla="*/ 694 w 708"/>
                  <a:gd name="T1" fmla="*/ 7 h 990"/>
                  <a:gd name="T2" fmla="*/ 658 w 708"/>
                  <a:gd name="T3" fmla="*/ 15 h 990"/>
                  <a:gd name="T4" fmla="*/ 617 w 708"/>
                  <a:gd name="T5" fmla="*/ 26 h 990"/>
                  <a:gd name="T6" fmla="*/ 571 w 708"/>
                  <a:gd name="T7" fmla="*/ 39 h 990"/>
                  <a:gd name="T8" fmla="*/ 522 w 708"/>
                  <a:gd name="T9" fmla="*/ 50 h 990"/>
                  <a:gd name="T10" fmla="*/ 474 w 708"/>
                  <a:gd name="T11" fmla="*/ 60 h 990"/>
                  <a:gd name="T12" fmla="*/ 427 w 708"/>
                  <a:gd name="T13" fmla="*/ 67 h 990"/>
                  <a:gd name="T14" fmla="*/ 383 w 708"/>
                  <a:gd name="T15" fmla="*/ 72 h 990"/>
                  <a:gd name="T16" fmla="*/ 335 w 708"/>
                  <a:gd name="T17" fmla="*/ 72 h 990"/>
                  <a:gd name="T18" fmla="*/ 281 w 708"/>
                  <a:gd name="T19" fmla="*/ 68 h 990"/>
                  <a:gd name="T20" fmla="*/ 228 w 708"/>
                  <a:gd name="T21" fmla="*/ 62 h 990"/>
                  <a:gd name="T22" fmla="*/ 178 w 708"/>
                  <a:gd name="T23" fmla="*/ 54 h 990"/>
                  <a:gd name="T24" fmla="*/ 132 w 708"/>
                  <a:gd name="T25" fmla="*/ 44 h 990"/>
                  <a:gd name="T26" fmla="*/ 88 w 708"/>
                  <a:gd name="T27" fmla="*/ 32 h 990"/>
                  <a:gd name="T28" fmla="*/ 48 w 708"/>
                  <a:gd name="T29" fmla="*/ 19 h 990"/>
                  <a:gd name="T30" fmla="*/ 14 w 708"/>
                  <a:gd name="T31" fmla="*/ 7 h 990"/>
                  <a:gd name="T32" fmla="*/ 3 w 708"/>
                  <a:gd name="T33" fmla="*/ 57 h 990"/>
                  <a:gd name="T34" fmla="*/ 10 w 708"/>
                  <a:gd name="T35" fmla="*/ 287 h 990"/>
                  <a:gd name="T36" fmla="*/ 0 w 708"/>
                  <a:gd name="T37" fmla="*/ 504 h 990"/>
                  <a:gd name="T38" fmla="*/ 7 w 708"/>
                  <a:gd name="T39" fmla="*/ 662 h 990"/>
                  <a:gd name="T40" fmla="*/ 25 w 708"/>
                  <a:gd name="T41" fmla="*/ 801 h 990"/>
                  <a:gd name="T42" fmla="*/ 38 w 708"/>
                  <a:gd name="T43" fmla="*/ 898 h 990"/>
                  <a:gd name="T44" fmla="*/ 47 w 708"/>
                  <a:gd name="T45" fmla="*/ 936 h 990"/>
                  <a:gd name="T46" fmla="*/ 96 w 708"/>
                  <a:gd name="T47" fmla="*/ 961 h 990"/>
                  <a:gd name="T48" fmla="*/ 181 w 708"/>
                  <a:gd name="T49" fmla="*/ 979 h 990"/>
                  <a:gd name="T50" fmla="*/ 288 w 708"/>
                  <a:gd name="T51" fmla="*/ 989 h 990"/>
                  <a:gd name="T52" fmla="*/ 401 w 708"/>
                  <a:gd name="T53" fmla="*/ 989 h 990"/>
                  <a:gd name="T54" fmla="*/ 509 w 708"/>
                  <a:gd name="T55" fmla="*/ 973 h 990"/>
                  <a:gd name="T56" fmla="*/ 597 w 708"/>
                  <a:gd name="T57" fmla="*/ 942 h 990"/>
                  <a:gd name="T58" fmla="*/ 651 w 708"/>
                  <a:gd name="T59" fmla="*/ 893 h 990"/>
                  <a:gd name="T60" fmla="*/ 665 w 708"/>
                  <a:gd name="T61" fmla="*/ 801 h 990"/>
                  <a:gd name="T62" fmla="*/ 678 w 708"/>
                  <a:gd name="T63" fmla="*/ 575 h 990"/>
                  <a:gd name="T64" fmla="*/ 694 w 708"/>
                  <a:gd name="T65" fmla="*/ 290 h 990"/>
                  <a:gd name="T66" fmla="*/ 706 w 708"/>
                  <a:gd name="T67" fmla="*/ 6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8" h="990">
                    <a:moveTo>
                      <a:pt x="708" y="3"/>
                    </a:moveTo>
                    <a:lnTo>
                      <a:pt x="694" y="7"/>
                    </a:lnTo>
                    <a:lnTo>
                      <a:pt x="676" y="11"/>
                    </a:lnTo>
                    <a:lnTo>
                      <a:pt x="658" y="15"/>
                    </a:lnTo>
                    <a:lnTo>
                      <a:pt x="638" y="21"/>
                    </a:lnTo>
                    <a:lnTo>
                      <a:pt x="617" y="26"/>
                    </a:lnTo>
                    <a:lnTo>
                      <a:pt x="594" y="33"/>
                    </a:lnTo>
                    <a:lnTo>
                      <a:pt x="571" y="39"/>
                    </a:lnTo>
                    <a:lnTo>
                      <a:pt x="547" y="44"/>
                    </a:lnTo>
                    <a:lnTo>
                      <a:pt x="522" y="50"/>
                    </a:lnTo>
                    <a:lnTo>
                      <a:pt x="498" y="55"/>
                    </a:lnTo>
                    <a:lnTo>
                      <a:pt x="474" y="60"/>
                    </a:lnTo>
                    <a:lnTo>
                      <a:pt x="450" y="64"/>
                    </a:lnTo>
                    <a:lnTo>
                      <a:pt x="427" y="67"/>
                    </a:lnTo>
                    <a:lnTo>
                      <a:pt x="404" y="69"/>
                    </a:lnTo>
                    <a:lnTo>
                      <a:pt x="383" y="72"/>
                    </a:lnTo>
                    <a:lnTo>
                      <a:pt x="363" y="72"/>
                    </a:lnTo>
                    <a:lnTo>
                      <a:pt x="335" y="72"/>
                    </a:lnTo>
                    <a:lnTo>
                      <a:pt x="308" y="71"/>
                    </a:lnTo>
                    <a:lnTo>
                      <a:pt x="281" y="68"/>
                    </a:lnTo>
                    <a:lnTo>
                      <a:pt x="255" y="65"/>
                    </a:lnTo>
                    <a:lnTo>
                      <a:pt x="228" y="62"/>
                    </a:lnTo>
                    <a:lnTo>
                      <a:pt x="203" y="58"/>
                    </a:lnTo>
                    <a:lnTo>
                      <a:pt x="178" y="54"/>
                    </a:lnTo>
                    <a:lnTo>
                      <a:pt x="154" y="48"/>
                    </a:lnTo>
                    <a:lnTo>
                      <a:pt x="132" y="44"/>
                    </a:lnTo>
                    <a:lnTo>
                      <a:pt x="109" y="37"/>
                    </a:lnTo>
                    <a:lnTo>
                      <a:pt x="88" y="32"/>
                    </a:lnTo>
                    <a:lnTo>
                      <a:pt x="68" y="26"/>
                    </a:lnTo>
                    <a:lnTo>
                      <a:pt x="48" y="19"/>
                    </a:lnTo>
                    <a:lnTo>
                      <a:pt x="31" y="1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3" y="57"/>
                    </a:lnTo>
                    <a:lnTo>
                      <a:pt x="7" y="158"/>
                    </a:lnTo>
                    <a:lnTo>
                      <a:pt x="10" y="287"/>
                    </a:lnTo>
                    <a:lnTo>
                      <a:pt x="3" y="426"/>
                    </a:lnTo>
                    <a:lnTo>
                      <a:pt x="0" y="504"/>
                    </a:lnTo>
                    <a:lnTo>
                      <a:pt x="2" y="585"/>
                    </a:lnTo>
                    <a:lnTo>
                      <a:pt x="7" y="662"/>
                    </a:lnTo>
                    <a:lnTo>
                      <a:pt x="15" y="736"/>
                    </a:lnTo>
                    <a:lnTo>
                      <a:pt x="25" y="801"/>
                    </a:lnTo>
                    <a:lnTo>
                      <a:pt x="33" y="857"/>
                    </a:lnTo>
                    <a:lnTo>
                      <a:pt x="38" y="898"/>
                    </a:lnTo>
                    <a:lnTo>
                      <a:pt x="41" y="922"/>
                    </a:lnTo>
                    <a:lnTo>
                      <a:pt x="47" y="936"/>
                    </a:lnTo>
                    <a:lnTo>
                      <a:pt x="67" y="948"/>
                    </a:lnTo>
                    <a:lnTo>
                      <a:pt x="96" y="961"/>
                    </a:lnTo>
                    <a:lnTo>
                      <a:pt x="134" y="971"/>
                    </a:lnTo>
                    <a:lnTo>
                      <a:pt x="181" y="979"/>
                    </a:lnTo>
                    <a:lnTo>
                      <a:pt x="232" y="986"/>
                    </a:lnTo>
                    <a:lnTo>
                      <a:pt x="288" y="989"/>
                    </a:lnTo>
                    <a:lnTo>
                      <a:pt x="345" y="990"/>
                    </a:lnTo>
                    <a:lnTo>
                      <a:pt x="401" y="989"/>
                    </a:lnTo>
                    <a:lnTo>
                      <a:pt x="457" y="983"/>
                    </a:lnTo>
                    <a:lnTo>
                      <a:pt x="509" y="973"/>
                    </a:lnTo>
                    <a:lnTo>
                      <a:pt x="556" y="960"/>
                    </a:lnTo>
                    <a:lnTo>
                      <a:pt x="597" y="942"/>
                    </a:lnTo>
                    <a:lnTo>
                      <a:pt x="629" y="919"/>
                    </a:lnTo>
                    <a:lnTo>
                      <a:pt x="651" y="893"/>
                    </a:lnTo>
                    <a:lnTo>
                      <a:pt x="661" y="860"/>
                    </a:lnTo>
                    <a:lnTo>
                      <a:pt x="665" y="801"/>
                    </a:lnTo>
                    <a:lnTo>
                      <a:pt x="671" y="703"/>
                    </a:lnTo>
                    <a:lnTo>
                      <a:pt x="678" y="575"/>
                    </a:lnTo>
                    <a:lnTo>
                      <a:pt x="686" y="433"/>
                    </a:lnTo>
                    <a:lnTo>
                      <a:pt x="694" y="290"/>
                    </a:lnTo>
                    <a:lnTo>
                      <a:pt x="700" y="162"/>
                    </a:lnTo>
                    <a:lnTo>
                      <a:pt x="706" y="62"/>
                    </a:lnTo>
                    <a:lnTo>
                      <a:pt x="708" y="3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30" name="Freeform 78"/>
              <p:cNvSpPr>
                <a:spLocks/>
              </p:cNvSpPr>
              <p:nvPr/>
            </p:nvSpPr>
            <p:spPr bwMode="auto">
              <a:xfrm>
                <a:off x="2713" y="1884"/>
                <a:ext cx="121" cy="159"/>
              </a:xfrm>
              <a:custGeom>
                <a:avLst/>
                <a:gdLst>
                  <a:gd name="T0" fmla="*/ 0 w 243"/>
                  <a:gd name="T1" fmla="*/ 128 h 159"/>
                  <a:gd name="T2" fmla="*/ 0 w 243"/>
                  <a:gd name="T3" fmla="*/ 105 h 159"/>
                  <a:gd name="T4" fmla="*/ 4 w 243"/>
                  <a:gd name="T5" fmla="*/ 77 h 159"/>
                  <a:gd name="T6" fmla="*/ 12 w 243"/>
                  <a:gd name="T7" fmla="*/ 49 h 159"/>
                  <a:gd name="T8" fmla="*/ 25 w 243"/>
                  <a:gd name="T9" fmla="*/ 28 h 159"/>
                  <a:gd name="T10" fmla="*/ 41 w 243"/>
                  <a:gd name="T11" fmla="*/ 17 h 159"/>
                  <a:gd name="T12" fmla="*/ 63 w 243"/>
                  <a:gd name="T13" fmla="*/ 9 h 159"/>
                  <a:gd name="T14" fmla="*/ 91 w 243"/>
                  <a:gd name="T15" fmla="*/ 3 h 159"/>
                  <a:gd name="T16" fmla="*/ 120 w 243"/>
                  <a:gd name="T17" fmla="*/ 0 h 159"/>
                  <a:gd name="T18" fmla="*/ 149 w 243"/>
                  <a:gd name="T19" fmla="*/ 0 h 159"/>
                  <a:gd name="T20" fmla="*/ 177 w 243"/>
                  <a:gd name="T21" fmla="*/ 5 h 159"/>
                  <a:gd name="T22" fmla="*/ 198 w 243"/>
                  <a:gd name="T23" fmla="*/ 11 h 159"/>
                  <a:gd name="T24" fmla="*/ 214 w 243"/>
                  <a:gd name="T25" fmla="*/ 24 h 159"/>
                  <a:gd name="T26" fmla="*/ 228 w 243"/>
                  <a:gd name="T27" fmla="*/ 53 h 159"/>
                  <a:gd name="T28" fmla="*/ 238 w 243"/>
                  <a:gd name="T29" fmla="*/ 88 h 159"/>
                  <a:gd name="T30" fmla="*/ 243 w 243"/>
                  <a:gd name="T31" fmla="*/ 121 h 159"/>
                  <a:gd name="T32" fmla="*/ 242 w 243"/>
                  <a:gd name="T33" fmla="*/ 145 h 159"/>
                  <a:gd name="T34" fmla="*/ 238 w 243"/>
                  <a:gd name="T35" fmla="*/ 152 h 159"/>
                  <a:gd name="T36" fmla="*/ 232 w 243"/>
                  <a:gd name="T37" fmla="*/ 157 h 159"/>
                  <a:gd name="T38" fmla="*/ 224 w 243"/>
                  <a:gd name="T39" fmla="*/ 159 h 159"/>
                  <a:gd name="T40" fmla="*/ 216 w 243"/>
                  <a:gd name="T41" fmla="*/ 159 h 159"/>
                  <a:gd name="T42" fmla="*/ 209 w 243"/>
                  <a:gd name="T43" fmla="*/ 156 h 159"/>
                  <a:gd name="T44" fmla="*/ 201 w 243"/>
                  <a:gd name="T45" fmla="*/ 150 h 159"/>
                  <a:gd name="T46" fmla="*/ 195 w 243"/>
                  <a:gd name="T47" fmla="*/ 141 h 159"/>
                  <a:gd name="T48" fmla="*/ 191 w 243"/>
                  <a:gd name="T49" fmla="*/ 128 h 159"/>
                  <a:gd name="T50" fmla="*/ 181 w 243"/>
                  <a:gd name="T51" fmla="*/ 93 h 159"/>
                  <a:gd name="T52" fmla="*/ 162 w 243"/>
                  <a:gd name="T53" fmla="*/ 70 h 159"/>
                  <a:gd name="T54" fmla="*/ 140 w 243"/>
                  <a:gd name="T55" fmla="*/ 56 h 159"/>
                  <a:gd name="T56" fmla="*/ 113 w 243"/>
                  <a:gd name="T57" fmla="*/ 53 h 159"/>
                  <a:gd name="T58" fmla="*/ 90 w 243"/>
                  <a:gd name="T59" fmla="*/ 59 h 159"/>
                  <a:gd name="T60" fmla="*/ 68 w 243"/>
                  <a:gd name="T61" fmla="*/ 75 h 159"/>
                  <a:gd name="T62" fmla="*/ 55 w 243"/>
                  <a:gd name="T63" fmla="*/ 100 h 159"/>
                  <a:gd name="T64" fmla="*/ 51 w 243"/>
                  <a:gd name="T65" fmla="*/ 134 h 159"/>
                  <a:gd name="T66" fmla="*/ 50 w 243"/>
                  <a:gd name="T67" fmla="*/ 142 h 159"/>
                  <a:gd name="T68" fmla="*/ 45 w 243"/>
                  <a:gd name="T69" fmla="*/ 148 h 159"/>
                  <a:gd name="T70" fmla="*/ 37 w 243"/>
                  <a:gd name="T71" fmla="*/ 152 h 159"/>
                  <a:gd name="T72" fmla="*/ 27 w 243"/>
                  <a:gd name="T73" fmla="*/ 152 h 159"/>
                  <a:gd name="T74" fmla="*/ 18 w 243"/>
                  <a:gd name="T75" fmla="*/ 150 h 159"/>
                  <a:gd name="T76" fmla="*/ 10 w 243"/>
                  <a:gd name="T77" fmla="*/ 146 h 159"/>
                  <a:gd name="T78" fmla="*/ 4 w 243"/>
                  <a:gd name="T79" fmla="*/ 139 h 159"/>
                  <a:gd name="T80" fmla="*/ 0 w 243"/>
                  <a:gd name="T81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3" h="159">
                    <a:moveTo>
                      <a:pt x="0" y="128"/>
                    </a:moveTo>
                    <a:lnTo>
                      <a:pt x="0" y="105"/>
                    </a:lnTo>
                    <a:lnTo>
                      <a:pt x="4" y="77"/>
                    </a:lnTo>
                    <a:lnTo>
                      <a:pt x="12" y="49"/>
                    </a:lnTo>
                    <a:lnTo>
                      <a:pt x="25" y="28"/>
                    </a:lnTo>
                    <a:lnTo>
                      <a:pt x="41" y="17"/>
                    </a:lnTo>
                    <a:lnTo>
                      <a:pt x="63" y="9"/>
                    </a:lnTo>
                    <a:lnTo>
                      <a:pt x="91" y="3"/>
                    </a:lnTo>
                    <a:lnTo>
                      <a:pt x="120" y="0"/>
                    </a:lnTo>
                    <a:lnTo>
                      <a:pt x="149" y="0"/>
                    </a:lnTo>
                    <a:lnTo>
                      <a:pt x="177" y="5"/>
                    </a:lnTo>
                    <a:lnTo>
                      <a:pt x="198" y="11"/>
                    </a:lnTo>
                    <a:lnTo>
                      <a:pt x="214" y="24"/>
                    </a:lnTo>
                    <a:lnTo>
                      <a:pt x="228" y="53"/>
                    </a:lnTo>
                    <a:lnTo>
                      <a:pt x="238" y="88"/>
                    </a:lnTo>
                    <a:lnTo>
                      <a:pt x="243" y="121"/>
                    </a:lnTo>
                    <a:lnTo>
                      <a:pt x="242" y="145"/>
                    </a:lnTo>
                    <a:lnTo>
                      <a:pt x="238" y="152"/>
                    </a:lnTo>
                    <a:lnTo>
                      <a:pt x="232" y="157"/>
                    </a:lnTo>
                    <a:lnTo>
                      <a:pt x="224" y="159"/>
                    </a:lnTo>
                    <a:lnTo>
                      <a:pt x="216" y="159"/>
                    </a:lnTo>
                    <a:lnTo>
                      <a:pt x="209" y="156"/>
                    </a:lnTo>
                    <a:lnTo>
                      <a:pt x="201" y="150"/>
                    </a:lnTo>
                    <a:lnTo>
                      <a:pt x="195" y="141"/>
                    </a:lnTo>
                    <a:lnTo>
                      <a:pt x="191" y="128"/>
                    </a:lnTo>
                    <a:lnTo>
                      <a:pt x="181" y="93"/>
                    </a:lnTo>
                    <a:lnTo>
                      <a:pt x="162" y="70"/>
                    </a:lnTo>
                    <a:lnTo>
                      <a:pt x="140" y="56"/>
                    </a:lnTo>
                    <a:lnTo>
                      <a:pt x="113" y="53"/>
                    </a:lnTo>
                    <a:lnTo>
                      <a:pt x="90" y="59"/>
                    </a:lnTo>
                    <a:lnTo>
                      <a:pt x="68" y="75"/>
                    </a:lnTo>
                    <a:lnTo>
                      <a:pt x="55" y="100"/>
                    </a:lnTo>
                    <a:lnTo>
                      <a:pt x="51" y="134"/>
                    </a:lnTo>
                    <a:lnTo>
                      <a:pt x="50" y="142"/>
                    </a:lnTo>
                    <a:lnTo>
                      <a:pt x="45" y="148"/>
                    </a:lnTo>
                    <a:lnTo>
                      <a:pt x="37" y="152"/>
                    </a:lnTo>
                    <a:lnTo>
                      <a:pt x="27" y="152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4" y="13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31" name="Freeform 79"/>
              <p:cNvSpPr>
                <a:spLocks/>
              </p:cNvSpPr>
              <p:nvPr/>
            </p:nvSpPr>
            <p:spPr bwMode="auto">
              <a:xfrm>
                <a:off x="2710" y="2265"/>
                <a:ext cx="87" cy="811"/>
              </a:xfrm>
              <a:custGeom>
                <a:avLst/>
                <a:gdLst>
                  <a:gd name="T0" fmla="*/ 104 w 175"/>
                  <a:gd name="T1" fmla="*/ 67 h 811"/>
                  <a:gd name="T2" fmla="*/ 112 w 175"/>
                  <a:gd name="T3" fmla="*/ 192 h 811"/>
                  <a:gd name="T4" fmla="*/ 111 w 175"/>
                  <a:gd name="T5" fmla="*/ 437 h 811"/>
                  <a:gd name="T6" fmla="*/ 106 w 175"/>
                  <a:gd name="T7" fmla="*/ 679 h 811"/>
                  <a:gd name="T8" fmla="*/ 104 w 175"/>
                  <a:gd name="T9" fmla="*/ 792 h 811"/>
                  <a:gd name="T10" fmla="*/ 110 w 175"/>
                  <a:gd name="T11" fmla="*/ 804 h 811"/>
                  <a:gd name="T12" fmla="*/ 114 w 175"/>
                  <a:gd name="T13" fmla="*/ 810 h 811"/>
                  <a:gd name="T14" fmla="*/ 119 w 175"/>
                  <a:gd name="T15" fmla="*/ 811 h 811"/>
                  <a:gd name="T16" fmla="*/ 131 w 175"/>
                  <a:gd name="T17" fmla="*/ 811 h 811"/>
                  <a:gd name="T18" fmla="*/ 142 w 175"/>
                  <a:gd name="T19" fmla="*/ 810 h 811"/>
                  <a:gd name="T20" fmla="*/ 151 w 175"/>
                  <a:gd name="T21" fmla="*/ 807 h 811"/>
                  <a:gd name="T22" fmla="*/ 159 w 175"/>
                  <a:gd name="T23" fmla="*/ 801 h 811"/>
                  <a:gd name="T24" fmla="*/ 165 w 175"/>
                  <a:gd name="T25" fmla="*/ 794 h 811"/>
                  <a:gd name="T26" fmla="*/ 169 w 175"/>
                  <a:gd name="T27" fmla="*/ 786 h 811"/>
                  <a:gd name="T28" fmla="*/ 173 w 175"/>
                  <a:gd name="T29" fmla="*/ 778 h 811"/>
                  <a:gd name="T30" fmla="*/ 175 w 175"/>
                  <a:gd name="T31" fmla="*/ 769 h 811"/>
                  <a:gd name="T32" fmla="*/ 175 w 175"/>
                  <a:gd name="T33" fmla="*/ 761 h 811"/>
                  <a:gd name="T34" fmla="*/ 168 w 175"/>
                  <a:gd name="T35" fmla="*/ 571 h 811"/>
                  <a:gd name="T36" fmla="*/ 165 w 175"/>
                  <a:gd name="T37" fmla="*/ 351 h 811"/>
                  <a:gd name="T38" fmla="*/ 163 w 175"/>
                  <a:gd name="T39" fmla="*/ 167 h 811"/>
                  <a:gd name="T40" fmla="*/ 163 w 175"/>
                  <a:gd name="T41" fmla="*/ 76 h 811"/>
                  <a:gd name="T42" fmla="*/ 156 w 175"/>
                  <a:gd name="T43" fmla="*/ 40 h 811"/>
                  <a:gd name="T44" fmla="*/ 142 w 175"/>
                  <a:gd name="T45" fmla="*/ 17 h 811"/>
                  <a:gd name="T46" fmla="*/ 119 w 175"/>
                  <a:gd name="T47" fmla="*/ 3 h 811"/>
                  <a:gd name="T48" fmla="*/ 94 w 175"/>
                  <a:gd name="T49" fmla="*/ 0 h 811"/>
                  <a:gd name="T50" fmla="*/ 66 w 175"/>
                  <a:gd name="T51" fmla="*/ 8 h 811"/>
                  <a:gd name="T52" fmla="*/ 41 w 175"/>
                  <a:gd name="T53" fmla="*/ 25 h 811"/>
                  <a:gd name="T54" fmla="*/ 20 w 175"/>
                  <a:gd name="T55" fmla="*/ 50 h 811"/>
                  <a:gd name="T56" fmla="*/ 5 w 175"/>
                  <a:gd name="T57" fmla="*/ 83 h 811"/>
                  <a:gd name="T58" fmla="*/ 1 w 175"/>
                  <a:gd name="T59" fmla="*/ 100 h 811"/>
                  <a:gd name="T60" fmla="*/ 0 w 175"/>
                  <a:gd name="T61" fmla="*/ 114 h 811"/>
                  <a:gd name="T62" fmla="*/ 4 w 175"/>
                  <a:gd name="T63" fmla="*/ 125 h 811"/>
                  <a:gd name="T64" fmla="*/ 15 w 175"/>
                  <a:gd name="T65" fmla="*/ 130 h 811"/>
                  <a:gd name="T66" fmla="*/ 26 w 175"/>
                  <a:gd name="T67" fmla="*/ 128 h 811"/>
                  <a:gd name="T68" fmla="*/ 38 w 175"/>
                  <a:gd name="T69" fmla="*/ 114 h 811"/>
                  <a:gd name="T70" fmla="*/ 48 w 175"/>
                  <a:gd name="T71" fmla="*/ 97 h 811"/>
                  <a:gd name="T72" fmla="*/ 58 w 175"/>
                  <a:gd name="T73" fmla="*/ 78 h 811"/>
                  <a:gd name="T74" fmla="*/ 67 w 175"/>
                  <a:gd name="T75" fmla="*/ 61 h 811"/>
                  <a:gd name="T76" fmla="*/ 78 w 175"/>
                  <a:gd name="T77" fmla="*/ 50 h 811"/>
                  <a:gd name="T78" fmla="*/ 90 w 175"/>
                  <a:gd name="T79" fmla="*/ 51 h 811"/>
                  <a:gd name="T80" fmla="*/ 104 w 175"/>
                  <a:gd name="T81" fmla="*/ 67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811">
                    <a:moveTo>
                      <a:pt x="104" y="67"/>
                    </a:moveTo>
                    <a:lnTo>
                      <a:pt x="112" y="192"/>
                    </a:lnTo>
                    <a:lnTo>
                      <a:pt x="111" y="437"/>
                    </a:lnTo>
                    <a:lnTo>
                      <a:pt x="106" y="679"/>
                    </a:lnTo>
                    <a:lnTo>
                      <a:pt x="104" y="792"/>
                    </a:lnTo>
                    <a:lnTo>
                      <a:pt x="110" y="804"/>
                    </a:lnTo>
                    <a:lnTo>
                      <a:pt x="114" y="810"/>
                    </a:lnTo>
                    <a:lnTo>
                      <a:pt x="119" y="811"/>
                    </a:lnTo>
                    <a:lnTo>
                      <a:pt x="131" y="811"/>
                    </a:lnTo>
                    <a:lnTo>
                      <a:pt x="142" y="810"/>
                    </a:lnTo>
                    <a:lnTo>
                      <a:pt x="151" y="807"/>
                    </a:lnTo>
                    <a:lnTo>
                      <a:pt x="159" y="801"/>
                    </a:lnTo>
                    <a:lnTo>
                      <a:pt x="165" y="794"/>
                    </a:lnTo>
                    <a:lnTo>
                      <a:pt x="169" y="786"/>
                    </a:lnTo>
                    <a:lnTo>
                      <a:pt x="173" y="778"/>
                    </a:lnTo>
                    <a:lnTo>
                      <a:pt x="175" y="769"/>
                    </a:lnTo>
                    <a:lnTo>
                      <a:pt x="175" y="761"/>
                    </a:lnTo>
                    <a:lnTo>
                      <a:pt x="168" y="571"/>
                    </a:lnTo>
                    <a:lnTo>
                      <a:pt x="165" y="351"/>
                    </a:lnTo>
                    <a:lnTo>
                      <a:pt x="163" y="167"/>
                    </a:lnTo>
                    <a:lnTo>
                      <a:pt x="163" y="76"/>
                    </a:lnTo>
                    <a:lnTo>
                      <a:pt x="156" y="40"/>
                    </a:lnTo>
                    <a:lnTo>
                      <a:pt x="142" y="17"/>
                    </a:lnTo>
                    <a:lnTo>
                      <a:pt x="119" y="3"/>
                    </a:lnTo>
                    <a:lnTo>
                      <a:pt x="94" y="0"/>
                    </a:lnTo>
                    <a:lnTo>
                      <a:pt x="66" y="8"/>
                    </a:lnTo>
                    <a:lnTo>
                      <a:pt x="41" y="25"/>
                    </a:lnTo>
                    <a:lnTo>
                      <a:pt x="20" y="50"/>
                    </a:lnTo>
                    <a:lnTo>
                      <a:pt x="5" y="83"/>
                    </a:lnTo>
                    <a:lnTo>
                      <a:pt x="1" y="100"/>
                    </a:lnTo>
                    <a:lnTo>
                      <a:pt x="0" y="114"/>
                    </a:lnTo>
                    <a:lnTo>
                      <a:pt x="4" y="125"/>
                    </a:lnTo>
                    <a:lnTo>
                      <a:pt x="15" y="130"/>
                    </a:lnTo>
                    <a:lnTo>
                      <a:pt x="26" y="128"/>
                    </a:lnTo>
                    <a:lnTo>
                      <a:pt x="38" y="114"/>
                    </a:lnTo>
                    <a:lnTo>
                      <a:pt x="48" y="97"/>
                    </a:lnTo>
                    <a:lnTo>
                      <a:pt x="58" y="78"/>
                    </a:lnTo>
                    <a:lnTo>
                      <a:pt x="67" y="61"/>
                    </a:lnTo>
                    <a:lnTo>
                      <a:pt x="78" y="50"/>
                    </a:lnTo>
                    <a:lnTo>
                      <a:pt x="90" y="51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32" name="Freeform 80"/>
              <p:cNvSpPr>
                <a:spLocks/>
              </p:cNvSpPr>
              <p:nvPr/>
            </p:nvSpPr>
            <p:spPr bwMode="auto">
              <a:xfrm>
                <a:off x="2811" y="2269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09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3 h 811"/>
                  <a:gd name="T12" fmla="*/ 112 w 174"/>
                  <a:gd name="T13" fmla="*/ 808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0 w 174"/>
                  <a:gd name="T21" fmla="*/ 806 h 811"/>
                  <a:gd name="T22" fmla="*/ 158 w 174"/>
                  <a:gd name="T23" fmla="*/ 801 h 811"/>
                  <a:gd name="T24" fmla="*/ 164 w 174"/>
                  <a:gd name="T25" fmla="*/ 793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8 h 811"/>
                  <a:gd name="T32" fmla="*/ 174 w 174"/>
                  <a:gd name="T33" fmla="*/ 760 h 811"/>
                  <a:gd name="T34" fmla="*/ 168 w 174"/>
                  <a:gd name="T35" fmla="*/ 570 h 811"/>
                  <a:gd name="T36" fmla="*/ 164 w 174"/>
                  <a:gd name="T37" fmla="*/ 351 h 811"/>
                  <a:gd name="T38" fmla="*/ 162 w 174"/>
                  <a:gd name="T39" fmla="*/ 167 h 811"/>
                  <a:gd name="T40" fmla="*/ 161 w 174"/>
                  <a:gd name="T41" fmla="*/ 76 h 811"/>
                  <a:gd name="T42" fmla="*/ 154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4 w 174"/>
                  <a:gd name="T51" fmla="*/ 7 h 811"/>
                  <a:gd name="T52" fmla="*/ 39 w 174"/>
                  <a:gd name="T53" fmla="*/ 24 h 811"/>
                  <a:gd name="T54" fmla="*/ 18 w 174"/>
                  <a:gd name="T55" fmla="*/ 50 h 811"/>
                  <a:gd name="T56" fmla="*/ 5 w 174"/>
                  <a:gd name="T57" fmla="*/ 83 h 811"/>
                  <a:gd name="T58" fmla="*/ 1 w 174"/>
                  <a:gd name="T59" fmla="*/ 99 h 811"/>
                  <a:gd name="T60" fmla="*/ 0 w 174"/>
                  <a:gd name="T61" fmla="*/ 113 h 811"/>
                  <a:gd name="T62" fmla="*/ 4 w 174"/>
                  <a:gd name="T63" fmla="*/ 125 h 811"/>
                  <a:gd name="T64" fmla="*/ 14 w 174"/>
                  <a:gd name="T65" fmla="*/ 131 h 811"/>
                  <a:gd name="T66" fmla="*/ 26 w 174"/>
                  <a:gd name="T67" fmla="*/ 126 h 811"/>
                  <a:gd name="T68" fmla="*/ 38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7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09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3"/>
                    </a:lnTo>
                    <a:lnTo>
                      <a:pt x="112" y="808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0" y="806"/>
                    </a:lnTo>
                    <a:lnTo>
                      <a:pt x="158" y="801"/>
                    </a:lnTo>
                    <a:lnTo>
                      <a:pt x="164" y="793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8"/>
                    </a:lnTo>
                    <a:lnTo>
                      <a:pt x="174" y="760"/>
                    </a:lnTo>
                    <a:lnTo>
                      <a:pt x="168" y="570"/>
                    </a:lnTo>
                    <a:lnTo>
                      <a:pt x="164" y="351"/>
                    </a:lnTo>
                    <a:lnTo>
                      <a:pt x="162" y="167"/>
                    </a:lnTo>
                    <a:lnTo>
                      <a:pt x="161" y="76"/>
                    </a:lnTo>
                    <a:lnTo>
                      <a:pt x="154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4" y="7"/>
                    </a:lnTo>
                    <a:lnTo>
                      <a:pt x="39" y="24"/>
                    </a:lnTo>
                    <a:lnTo>
                      <a:pt x="18" y="50"/>
                    </a:lnTo>
                    <a:lnTo>
                      <a:pt x="5" y="83"/>
                    </a:lnTo>
                    <a:lnTo>
                      <a:pt x="1" y="99"/>
                    </a:lnTo>
                    <a:lnTo>
                      <a:pt x="0" y="113"/>
                    </a:lnTo>
                    <a:lnTo>
                      <a:pt x="4" y="125"/>
                    </a:lnTo>
                    <a:lnTo>
                      <a:pt x="14" y="131"/>
                    </a:lnTo>
                    <a:lnTo>
                      <a:pt x="26" y="126"/>
                    </a:lnTo>
                    <a:lnTo>
                      <a:pt x="38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7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9233" name="Freeform 81"/>
              <p:cNvSpPr>
                <a:spLocks/>
              </p:cNvSpPr>
              <p:nvPr/>
            </p:nvSpPr>
            <p:spPr bwMode="auto">
              <a:xfrm>
                <a:off x="2604" y="2272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10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4 h 811"/>
                  <a:gd name="T12" fmla="*/ 112 w 174"/>
                  <a:gd name="T13" fmla="*/ 810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1 w 174"/>
                  <a:gd name="T21" fmla="*/ 807 h 811"/>
                  <a:gd name="T22" fmla="*/ 158 w 174"/>
                  <a:gd name="T23" fmla="*/ 801 h 811"/>
                  <a:gd name="T24" fmla="*/ 164 w 174"/>
                  <a:gd name="T25" fmla="*/ 794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9 h 811"/>
                  <a:gd name="T32" fmla="*/ 174 w 174"/>
                  <a:gd name="T33" fmla="*/ 761 h 811"/>
                  <a:gd name="T34" fmla="*/ 168 w 174"/>
                  <a:gd name="T35" fmla="*/ 571 h 811"/>
                  <a:gd name="T36" fmla="*/ 164 w 174"/>
                  <a:gd name="T37" fmla="*/ 351 h 811"/>
                  <a:gd name="T38" fmla="*/ 161 w 174"/>
                  <a:gd name="T39" fmla="*/ 167 h 811"/>
                  <a:gd name="T40" fmla="*/ 161 w 174"/>
                  <a:gd name="T41" fmla="*/ 76 h 811"/>
                  <a:gd name="T42" fmla="*/ 155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5 w 174"/>
                  <a:gd name="T51" fmla="*/ 7 h 811"/>
                  <a:gd name="T52" fmla="*/ 39 w 174"/>
                  <a:gd name="T53" fmla="*/ 23 h 811"/>
                  <a:gd name="T54" fmla="*/ 18 w 174"/>
                  <a:gd name="T55" fmla="*/ 50 h 811"/>
                  <a:gd name="T56" fmla="*/ 4 w 174"/>
                  <a:gd name="T57" fmla="*/ 83 h 811"/>
                  <a:gd name="T58" fmla="*/ 0 w 174"/>
                  <a:gd name="T59" fmla="*/ 100 h 811"/>
                  <a:gd name="T60" fmla="*/ 0 w 174"/>
                  <a:gd name="T61" fmla="*/ 114 h 811"/>
                  <a:gd name="T62" fmla="*/ 2 w 174"/>
                  <a:gd name="T63" fmla="*/ 125 h 811"/>
                  <a:gd name="T64" fmla="*/ 14 w 174"/>
                  <a:gd name="T65" fmla="*/ 130 h 811"/>
                  <a:gd name="T66" fmla="*/ 26 w 174"/>
                  <a:gd name="T67" fmla="*/ 128 h 811"/>
                  <a:gd name="T68" fmla="*/ 37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6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10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4"/>
                    </a:lnTo>
                    <a:lnTo>
                      <a:pt x="112" y="810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1" y="807"/>
                    </a:lnTo>
                    <a:lnTo>
                      <a:pt x="158" y="801"/>
                    </a:lnTo>
                    <a:lnTo>
                      <a:pt x="164" y="794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9"/>
                    </a:lnTo>
                    <a:lnTo>
                      <a:pt x="174" y="761"/>
                    </a:lnTo>
                    <a:lnTo>
                      <a:pt x="168" y="571"/>
                    </a:lnTo>
                    <a:lnTo>
                      <a:pt x="164" y="351"/>
                    </a:lnTo>
                    <a:lnTo>
                      <a:pt x="161" y="167"/>
                    </a:lnTo>
                    <a:lnTo>
                      <a:pt x="161" y="76"/>
                    </a:lnTo>
                    <a:lnTo>
                      <a:pt x="155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5" y="7"/>
                    </a:lnTo>
                    <a:lnTo>
                      <a:pt x="39" y="23"/>
                    </a:lnTo>
                    <a:lnTo>
                      <a:pt x="18" y="50"/>
                    </a:lnTo>
                    <a:lnTo>
                      <a:pt x="4" y="83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14" y="130"/>
                    </a:lnTo>
                    <a:lnTo>
                      <a:pt x="26" y="128"/>
                    </a:lnTo>
                    <a:lnTo>
                      <a:pt x="37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6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49236" name="Text Box 84"/>
            <p:cNvSpPr txBox="1">
              <a:spLocks noChangeArrowheads="1"/>
            </p:cNvSpPr>
            <p:nvPr/>
          </p:nvSpPr>
          <p:spPr bwMode="auto">
            <a:xfrm>
              <a:off x="4656" y="1248"/>
              <a:ext cx="27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T</a:t>
              </a:r>
            </a:p>
          </p:txBody>
        </p:sp>
      </p:grpSp>
      <p:sp>
        <p:nvSpPr>
          <p:cNvPr id="49249" name="Line 97"/>
          <p:cNvSpPr>
            <a:spLocks noChangeShapeType="1"/>
          </p:cNvSpPr>
          <p:nvPr/>
        </p:nvSpPr>
        <p:spPr bwMode="auto">
          <a:xfrm flipH="1" flipV="1">
            <a:off x="2667000" y="1066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49250" name="Line 98"/>
          <p:cNvSpPr>
            <a:spLocks noChangeShapeType="1"/>
          </p:cNvSpPr>
          <p:nvPr/>
        </p:nvSpPr>
        <p:spPr bwMode="auto">
          <a:xfrm flipH="1">
            <a:off x="990600" y="1066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49251" name="Line 99"/>
          <p:cNvSpPr>
            <a:spLocks noChangeShapeType="1"/>
          </p:cNvSpPr>
          <p:nvPr/>
        </p:nvSpPr>
        <p:spPr bwMode="auto">
          <a:xfrm flipH="1" flipV="1">
            <a:off x="1143000" y="3048000"/>
            <a:ext cx="457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49256" name="Line 104"/>
          <p:cNvSpPr>
            <a:spLocks noChangeShapeType="1"/>
          </p:cNvSpPr>
          <p:nvPr/>
        </p:nvSpPr>
        <p:spPr bwMode="auto">
          <a:xfrm flipH="1" flipV="1">
            <a:off x="5715000" y="10668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49257" name="Line 105"/>
          <p:cNvSpPr>
            <a:spLocks noChangeShapeType="1"/>
          </p:cNvSpPr>
          <p:nvPr/>
        </p:nvSpPr>
        <p:spPr bwMode="auto">
          <a:xfrm flipH="1">
            <a:off x="4419600" y="1066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49258" name="Line 106"/>
          <p:cNvSpPr>
            <a:spLocks noChangeShapeType="1"/>
          </p:cNvSpPr>
          <p:nvPr/>
        </p:nvSpPr>
        <p:spPr bwMode="auto">
          <a:xfrm flipH="1">
            <a:off x="5257800" y="44196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49259" name="Line 107"/>
          <p:cNvSpPr>
            <a:spLocks noChangeShapeType="1"/>
          </p:cNvSpPr>
          <p:nvPr/>
        </p:nvSpPr>
        <p:spPr bwMode="auto">
          <a:xfrm flipH="1" flipV="1">
            <a:off x="4038600" y="3048000"/>
            <a:ext cx="1219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4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49" grpId="0" animBg="1"/>
      <p:bldP spid="49250" grpId="0" animBg="1"/>
      <p:bldP spid="49251" grpId="0" animBg="1"/>
      <p:bldP spid="49256" grpId="0" animBg="1"/>
      <p:bldP spid="49257" grpId="0" animBg="1"/>
      <p:bldP spid="49258" grpId="0" animBg="1"/>
      <p:bldP spid="492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MIKE LB TECHNIQUE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2590800"/>
          </a:xfrm>
        </p:spPr>
        <p:txBody>
          <a:bodyPr/>
          <a:lstStyle/>
          <a:p>
            <a:r>
              <a:rPr lang="en-US" sz="2800" b="1">
                <a:solidFill>
                  <a:schemeClr val="folHlink"/>
                </a:solidFill>
              </a:rPr>
              <a:t>Depth – 5 yards</a:t>
            </a:r>
          </a:p>
          <a:p>
            <a:r>
              <a:rPr lang="en-US" sz="2800" b="1">
                <a:solidFill>
                  <a:schemeClr val="folHlink"/>
                </a:solidFill>
              </a:rPr>
              <a:t>Alignment – Stack</a:t>
            </a:r>
          </a:p>
          <a:p>
            <a:r>
              <a:rPr lang="en-US" sz="2800" b="1">
                <a:solidFill>
                  <a:schemeClr val="folHlink"/>
                </a:solidFill>
              </a:rPr>
              <a:t>Key – Track of Fullback to OG</a:t>
            </a:r>
          </a:p>
          <a:p>
            <a:r>
              <a:rPr lang="en-US" sz="2800" b="1">
                <a:solidFill>
                  <a:schemeClr val="folHlink"/>
                </a:solidFill>
              </a:rPr>
              <a:t>Coaching Point – Stay FLAT, tempo the ball </a:t>
            </a:r>
          </a:p>
          <a:p>
            <a:pPr lvl="1"/>
            <a:r>
              <a:rPr lang="en-US" sz="2400" b="1">
                <a:solidFill>
                  <a:schemeClr val="folHlink"/>
                </a:solidFill>
              </a:rPr>
              <a:t>(over the top player)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68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7747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64" name="Rectangle 40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143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MIKE LINEBACKER STIMULUS/RESPONSE – TRAP TRACK</a:t>
            </a:r>
          </a:p>
        </p:txBody>
      </p:sp>
      <p:grpSp>
        <p:nvGrpSpPr>
          <p:cNvPr id="52270" name="Group 46"/>
          <p:cNvGrpSpPr>
            <a:grpSpLocks/>
          </p:cNvGrpSpPr>
          <p:nvPr/>
        </p:nvGrpSpPr>
        <p:grpSpPr bwMode="auto">
          <a:xfrm>
            <a:off x="4114800" y="5257800"/>
            <a:ext cx="896938" cy="1446213"/>
            <a:chOff x="720" y="2544"/>
            <a:chExt cx="517" cy="911"/>
          </a:xfrm>
        </p:grpSpPr>
        <p:sp>
          <p:nvSpPr>
            <p:cNvPr id="52271" name="Text Box 47"/>
            <p:cNvSpPr txBox="1">
              <a:spLocks noChangeArrowheads="1"/>
            </p:cNvSpPr>
            <p:nvPr/>
          </p:nvSpPr>
          <p:spPr bwMode="auto">
            <a:xfrm>
              <a:off x="768" y="3216"/>
              <a:ext cx="384" cy="23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MLB</a:t>
              </a:r>
            </a:p>
          </p:txBody>
        </p:sp>
        <p:pic>
          <p:nvPicPr>
            <p:cNvPr id="52272" name="Picture 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544"/>
              <a:ext cx="517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2339" name="Group 115"/>
          <p:cNvGrpSpPr>
            <a:grpSpLocks/>
          </p:cNvGrpSpPr>
          <p:nvPr/>
        </p:nvGrpSpPr>
        <p:grpSpPr bwMode="auto">
          <a:xfrm>
            <a:off x="4038600" y="3048000"/>
            <a:ext cx="838200" cy="1219200"/>
            <a:chOff x="2544" y="1776"/>
            <a:chExt cx="528" cy="816"/>
          </a:xfrm>
        </p:grpSpPr>
        <p:grpSp>
          <p:nvGrpSpPr>
            <p:cNvPr id="52276" name="Group 52"/>
            <p:cNvGrpSpPr>
              <a:grpSpLocks/>
            </p:cNvGrpSpPr>
            <p:nvPr/>
          </p:nvGrpSpPr>
          <p:grpSpPr bwMode="auto">
            <a:xfrm>
              <a:off x="2544" y="1776"/>
              <a:ext cx="528" cy="816"/>
              <a:chOff x="2536" y="1801"/>
              <a:chExt cx="461" cy="1453"/>
            </a:xfrm>
          </p:grpSpPr>
          <p:sp>
            <p:nvSpPr>
              <p:cNvPr id="52277" name="Freeform 53"/>
              <p:cNvSpPr>
                <a:spLocks/>
              </p:cNvSpPr>
              <p:nvPr/>
            </p:nvSpPr>
            <p:spPr bwMode="auto">
              <a:xfrm>
                <a:off x="2536" y="1801"/>
                <a:ext cx="461" cy="1453"/>
              </a:xfrm>
              <a:custGeom>
                <a:avLst/>
                <a:gdLst>
                  <a:gd name="T0" fmla="*/ 526 w 921"/>
                  <a:gd name="T1" fmla="*/ 1 h 1453"/>
                  <a:gd name="T2" fmla="*/ 620 w 921"/>
                  <a:gd name="T3" fmla="*/ 7 h 1453"/>
                  <a:gd name="T4" fmla="*/ 703 w 921"/>
                  <a:gd name="T5" fmla="*/ 19 h 1453"/>
                  <a:gd name="T6" fmla="*/ 773 w 921"/>
                  <a:gd name="T7" fmla="*/ 39 h 1453"/>
                  <a:gd name="T8" fmla="*/ 830 w 921"/>
                  <a:gd name="T9" fmla="*/ 65 h 1453"/>
                  <a:gd name="T10" fmla="*/ 875 w 921"/>
                  <a:gd name="T11" fmla="*/ 99 h 1453"/>
                  <a:gd name="T12" fmla="*/ 904 w 921"/>
                  <a:gd name="T13" fmla="*/ 142 h 1453"/>
                  <a:gd name="T14" fmla="*/ 920 w 921"/>
                  <a:gd name="T15" fmla="*/ 193 h 1453"/>
                  <a:gd name="T16" fmla="*/ 919 w 921"/>
                  <a:gd name="T17" fmla="*/ 286 h 1453"/>
                  <a:gd name="T18" fmla="*/ 905 w 921"/>
                  <a:gd name="T19" fmla="*/ 554 h 1453"/>
                  <a:gd name="T20" fmla="*/ 885 w 921"/>
                  <a:gd name="T21" fmla="*/ 892 h 1453"/>
                  <a:gd name="T22" fmla="*/ 870 w 921"/>
                  <a:gd name="T23" fmla="*/ 1161 h 1453"/>
                  <a:gd name="T24" fmla="*/ 852 w 921"/>
                  <a:gd name="T25" fmla="*/ 1278 h 1453"/>
                  <a:gd name="T26" fmla="*/ 778 w 921"/>
                  <a:gd name="T27" fmla="*/ 1360 h 1453"/>
                  <a:gd name="T28" fmla="*/ 661 w 921"/>
                  <a:gd name="T29" fmla="*/ 1417 h 1453"/>
                  <a:gd name="T30" fmla="*/ 517 w 921"/>
                  <a:gd name="T31" fmla="*/ 1447 h 1453"/>
                  <a:gd name="T32" fmla="*/ 365 w 921"/>
                  <a:gd name="T33" fmla="*/ 1451 h 1453"/>
                  <a:gd name="T34" fmla="*/ 223 w 921"/>
                  <a:gd name="T35" fmla="*/ 1425 h 1453"/>
                  <a:gd name="T36" fmla="*/ 111 w 921"/>
                  <a:gd name="T37" fmla="*/ 1369 h 1453"/>
                  <a:gd name="T38" fmla="*/ 47 w 921"/>
                  <a:gd name="T39" fmla="*/ 1283 h 1453"/>
                  <a:gd name="T40" fmla="*/ 39 w 921"/>
                  <a:gd name="T41" fmla="*/ 1101 h 1453"/>
                  <a:gd name="T42" fmla="*/ 27 w 921"/>
                  <a:gd name="T43" fmla="*/ 822 h 1453"/>
                  <a:gd name="T44" fmla="*/ 10 w 921"/>
                  <a:gd name="T45" fmla="*/ 543 h 1453"/>
                  <a:gd name="T46" fmla="*/ 0 w 921"/>
                  <a:gd name="T47" fmla="*/ 308 h 1453"/>
                  <a:gd name="T48" fmla="*/ 5 w 921"/>
                  <a:gd name="T49" fmla="*/ 199 h 1453"/>
                  <a:gd name="T50" fmla="*/ 27 w 921"/>
                  <a:gd name="T51" fmla="*/ 154 h 1453"/>
                  <a:gd name="T52" fmla="*/ 68 w 921"/>
                  <a:gd name="T53" fmla="*/ 114 h 1453"/>
                  <a:gd name="T54" fmla="*/ 123 w 921"/>
                  <a:gd name="T55" fmla="*/ 79 h 1453"/>
                  <a:gd name="T56" fmla="*/ 190 w 921"/>
                  <a:gd name="T57" fmla="*/ 49 h 1453"/>
                  <a:gd name="T58" fmla="*/ 265 w 921"/>
                  <a:gd name="T59" fmla="*/ 26 h 1453"/>
                  <a:gd name="T60" fmla="*/ 347 w 921"/>
                  <a:gd name="T61" fmla="*/ 10 h 1453"/>
                  <a:gd name="T62" fmla="*/ 432 w 921"/>
                  <a:gd name="T63" fmla="*/ 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53">
                    <a:moveTo>
                      <a:pt x="474" y="0"/>
                    </a:moveTo>
                    <a:lnTo>
                      <a:pt x="526" y="1"/>
                    </a:lnTo>
                    <a:lnTo>
                      <a:pt x="575" y="3"/>
                    </a:lnTo>
                    <a:lnTo>
                      <a:pt x="620" y="7"/>
                    </a:lnTo>
                    <a:lnTo>
                      <a:pt x="663" y="13"/>
                    </a:lnTo>
                    <a:lnTo>
                      <a:pt x="703" y="19"/>
                    </a:lnTo>
                    <a:lnTo>
                      <a:pt x="740" y="28"/>
                    </a:lnTo>
                    <a:lnTo>
                      <a:pt x="773" y="39"/>
                    </a:lnTo>
                    <a:lnTo>
                      <a:pt x="804" y="50"/>
                    </a:lnTo>
                    <a:lnTo>
                      <a:pt x="830" y="65"/>
                    </a:lnTo>
                    <a:lnTo>
                      <a:pt x="854" y="81"/>
                    </a:lnTo>
                    <a:lnTo>
                      <a:pt x="875" y="99"/>
                    </a:lnTo>
                    <a:lnTo>
                      <a:pt x="891" y="119"/>
                    </a:lnTo>
                    <a:lnTo>
                      <a:pt x="904" y="142"/>
                    </a:lnTo>
                    <a:lnTo>
                      <a:pt x="913" y="167"/>
                    </a:lnTo>
                    <a:lnTo>
                      <a:pt x="920" y="193"/>
                    </a:lnTo>
                    <a:lnTo>
                      <a:pt x="921" y="222"/>
                    </a:lnTo>
                    <a:lnTo>
                      <a:pt x="919" y="286"/>
                    </a:lnTo>
                    <a:lnTo>
                      <a:pt x="913" y="403"/>
                    </a:lnTo>
                    <a:lnTo>
                      <a:pt x="905" y="554"/>
                    </a:lnTo>
                    <a:lnTo>
                      <a:pt x="896" y="722"/>
                    </a:lnTo>
                    <a:lnTo>
                      <a:pt x="885" y="892"/>
                    </a:lnTo>
                    <a:lnTo>
                      <a:pt x="878" y="1043"/>
                    </a:lnTo>
                    <a:lnTo>
                      <a:pt x="870" y="1161"/>
                    </a:lnTo>
                    <a:lnTo>
                      <a:pt x="866" y="1228"/>
                    </a:lnTo>
                    <a:lnTo>
                      <a:pt x="852" y="1278"/>
                    </a:lnTo>
                    <a:lnTo>
                      <a:pt x="822" y="1322"/>
                    </a:lnTo>
                    <a:lnTo>
                      <a:pt x="778" y="1360"/>
                    </a:lnTo>
                    <a:lnTo>
                      <a:pt x="724" y="1392"/>
                    </a:lnTo>
                    <a:lnTo>
                      <a:pt x="661" y="1417"/>
                    </a:lnTo>
                    <a:lnTo>
                      <a:pt x="591" y="1436"/>
                    </a:lnTo>
                    <a:lnTo>
                      <a:pt x="517" y="1447"/>
                    </a:lnTo>
                    <a:lnTo>
                      <a:pt x="440" y="1453"/>
                    </a:lnTo>
                    <a:lnTo>
                      <a:pt x="365" y="1451"/>
                    </a:lnTo>
                    <a:lnTo>
                      <a:pt x="291" y="1442"/>
                    </a:lnTo>
                    <a:lnTo>
                      <a:pt x="223" y="1425"/>
                    </a:lnTo>
                    <a:lnTo>
                      <a:pt x="162" y="1401"/>
                    </a:lnTo>
                    <a:lnTo>
                      <a:pt x="111" y="1369"/>
                    </a:lnTo>
                    <a:lnTo>
                      <a:pt x="72" y="1331"/>
                    </a:lnTo>
                    <a:lnTo>
                      <a:pt x="47" y="1283"/>
                    </a:lnTo>
                    <a:lnTo>
                      <a:pt x="39" y="1228"/>
                    </a:lnTo>
                    <a:lnTo>
                      <a:pt x="39" y="1101"/>
                    </a:lnTo>
                    <a:lnTo>
                      <a:pt x="35" y="965"/>
                    </a:lnTo>
                    <a:lnTo>
                      <a:pt x="27" y="822"/>
                    </a:lnTo>
                    <a:lnTo>
                      <a:pt x="19" y="679"/>
                    </a:lnTo>
                    <a:lnTo>
                      <a:pt x="10" y="543"/>
                    </a:lnTo>
                    <a:lnTo>
                      <a:pt x="4" y="417"/>
                    </a:lnTo>
                    <a:lnTo>
                      <a:pt x="0" y="308"/>
                    </a:lnTo>
                    <a:lnTo>
                      <a:pt x="1" y="222"/>
                    </a:lnTo>
                    <a:lnTo>
                      <a:pt x="5" y="199"/>
                    </a:lnTo>
                    <a:lnTo>
                      <a:pt x="14" y="176"/>
                    </a:lnTo>
                    <a:lnTo>
                      <a:pt x="27" y="154"/>
                    </a:lnTo>
                    <a:lnTo>
                      <a:pt x="46" y="133"/>
                    </a:lnTo>
                    <a:lnTo>
                      <a:pt x="68" y="114"/>
                    </a:lnTo>
                    <a:lnTo>
                      <a:pt x="94" y="96"/>
                    </a:lnTo>
                    <a:lnTo>
                      <a:pt x="123" y="79"/>
                    </a:lnTo>
                    <a:lnTo>
                      <a:pt x="154" y="63"/>
                    </a:lnTo>
                    <a:lnTo>
                      <a:pt x="190" y="49"/>
                    </a:lnTo>
                    <a:lnTo>
                      <a:pt x="226" y="36"/>
                    </a:lnTo>
                    <a:lnTo>
                      <a:pt x="265" y="26"/>
                    </a:lnTo>
                    <a:lnTo>
                      <a:pt x="305" y="17"/>
                    </a:lnTo>
                    <a:lnTo>
                      <a:pt x="347" y="10"/>
                    </a:lnTo>
                    <a:lnTo>
                      <a:pt x="388" y="4"/>
                    </a:lnTo>
                    <a:lnTo>
                      <a:pt x="432" y="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78" name="Freeform 54"/>
              <p:cNvSpPr>
                <a:spLocks/>
              </p:cNvSpPr>
              <p:nvPr/>
            </p:nvSpPr>
            <p:spPr bwMode="auto">
              <a:xfrm>
                <a:off x="2581" y="1859"/>
                <a:ext cx="380" cy="260"/>
              </a:xfrm>
              <a:custGeom>
                <a:avLst/>
                <a:gdLst>
                  <a:gd name="T0" fmla="*/ 411 w 760"/>
                  <a:gd name="T1" fmla="*/ 259 h 260"/>
                  <a:gd name="T2" fmla="*/ 506 w 760"/>
                  <a:gd name="T3" fmla="*/ 253 h 260"/>
                  <a:gd name="T4" fmla="*/ 585 w 760"/>
                  <a:gd name="T5" fmla="*/ 243 h 260"/>
                  <a:gd name="T6" fmla="*/ 650 w 760"/>
                  <a:gd name="T7" fmla="*/ 230 h 260"/>
                  <a:gd name="T8" fmla="*/ 699 w 760"/>
                  <a:gd name="T9" fmla="*/ 211 h 260"/>
                  <a:gd name="T10" fmla="*/ 733 w 760"/>
                  <a:gd name="T11" fmla="*/ 192 h 260"/>
                  <a:gd name="T12" fmla="*/ 754 w 760"/>
                  <a:gd name="T13" fmla="*/ 171 h 260"/>
                  <a:gd name="T14" fmla="*/ 760 w 760"/>
                  <a:gd name="T15" fmla="*/ 150 h 260"/>
                  <a:gd name="T16" fmla="*/ 751 w 760"/>
                  <a:gd name="T17" fmla="*/ 125 h 260"/>
                  <a:gd name="T18" fmla="*/ 728 w 760"/>
                  <a:gd name="T19" fmla="*/ 99 h 260"/>
                  <a:gd name="T20" fmla="*/ 694 w 760"/>
                  <a:gd name="T21" fmla="*/ 75 h 260"/>
                  <a:gd name="T22" fmla="*/ 649 w 760"/>
                  <a:gd name="T23" fmla="*/ 53 h 260"/>
                  <a:gd name="T24" fmla="*/ 596 w 760"/>
                  <a:gd name="T25" fmla="*/ 34 h 260"/>
                  <a:gd name="T26" fmla="*/ 534 w 760"/>
                  <a:gd name="T27" fmla="*/ 18 h 260"/>
                  <a:gd name="T28" fmla="*/ 465 w 760"/>
                  <a:gd name="T29" fmla="*/ 7 h 260"/>
                  <a:gd name="T30" fmla="*/ 391 w 760"/>
                  <a:gd name="T31" fmla="*/ 2 h 260"/>
                  <a:gd name="T32" fmla="*/ 314 w 760"/>
                  <a:gd name="T33" fmla="*/ 2 h 260"/>
                  <a:gd name="T34" fmla="*/ 242 w 760"/>
                  <a:gd name="T35" fmla="*/ 9 h 260"/>
                  <a:gd name="T36" fmla="*/ 178 w 760"/>
                  <a:gd name="T37" fmla="*/ 23 h 260"/>
                  <a:gd name="T38" fmla="*/ 121 w 760"/>
                  <a:gd name="T39" fmla="*/ 41 h 260"/>
                  <a:gd name="T40" fmla="*/ 75 w 760"/>
                  <a:gd name="T41" fmla="*/ 63 h 260"/>
                  <a:gd name="T42" fmla="*/ 39 w 760"/>
                  <a:gd name="T43" fmla="*/ 88 h 260"/>
                  <a:gd name="T44" fmla="*/ 14 w 760"/>
                  <a:gd name="T45" fmla="*/ 113 h 260"/>
                  <a:gd name="T46" fmla="*/ 1 w 760"/>
                  <a:gd name="T47" fmla="*/ 138 h 260"/>
                  <a:gd name="T48" fmla="*/ 2 w 760"/>
                  <a:gd name="T49" fmla="*/ 161 h 260"/>
                  <a:gd name="T50" fmla="*/ 22 w 760"/>
                  <a:gd name="T51" fmla="*/ 184 h 260"/>
                  <a:gd name="T52" fmla="*/ 56 w 760"/>
                  <a:gd name="T53" fmla="*/ 203 h 260"/>
                  <a:gd name="T54" fmla="*/ 104 w 760"/>
                  <a:gd name="T55" fmla="*/ 221 h 260"/>
                  <a:gd name="T56" fmla="*/ 158 w 760"/>
                  <a:gd name="T57" fmla="*/ 235 h 260"/>
                  <a:gd name="T58" fmla="*/ 218 w 760"/>
                  <a:gd name="T59" fmla="*/ 248 h 260"/>
                  <a:gd name="T60" fmla="*/ 277 w 760"/>
                  <a:gd name="T61" fmla="*/ 256 h 260"/>
                  <a:gd name="T62" fmla="*/ 333 w 760"/>
                  <a:gd name="T6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0" h="260">
                    <a:moveTo>
                      <a:pt x="358" y="260"/>
                    </a:moveTo>
                    <a:lnTo>
                      <a:pt x="411" y="259"/>
                    </a:lnTo>
                    <a:lnTo>
                      <a:pt x="461" y="257"/>
                    </a:lnTo>
                    <a:lnTo>
                      <a:pt x="506" y="253"/>
                    </a:lnTo>
                    <a:lnTo>
                      <a:pt x="548" y="249"/>
                    </a:lnTo>
                    <a:lnTo>
                      <a:pt x="585" y="243"/>
                    </a:lnTo>
                    <a:lnTo>
                      <a:pt x="620" y="236"/>
                    </a:lnTo>
                    <a:lnTo>
                      <a:pt x="650" y="230"/>
                    </a:lnTo>
                    <a:lnTo>
                      <a:pt x="676" y="221"/>
                    </a:lnTo>
                    <a:lnTo>
                      <a:pt x="699" y="211"/>
                    </a:lnTo>
                    <a:lnTo>
                      <a:pt x="719" y="203"/>
                    </a:lnTo>
                    <a:lnTo>
                      <a:pt x="733" y="192"/>
                    </a:lnTo>
                    <a:lnTo>
                      <a:pt x="745" y="182"/>
                    </a:lnTo>
                    <a:lnTo>
                      <a:pt x="754" y="171"/>
                    </a:lnTo>
                    <a:lnTo>
                      <a:pt x="758" y="161"/>
                    </a:lnTo>
                    <a:lnTo>
                      <a:pt x="760" y="150"/>
                    </a:lnTo>
                    <a:lnTo>
                      <a:pt x="757" y="139"/>
                    </a:lnTo>
                    <a:lnTo>
                      <a:pt x="751" y="125"/>
                    </a:lnTo>
                    <a:lnTo>
                      <a:pt x="740" y="113"/>
                    </a:lnTo>
                    <a:lnTo>
                      <a:pt x="728" y="99"/>
                    </a:lnTo>
                    <a:lnTo>
                      <a:pt x="712" y="86"/>
                    </a:lnTo>
                    <a:lnTo>
                      <a:pt x="694" y="75"/>
                    </a:lnTo>
                    <a:lnTo>
                      <a:pt x="673" y="64"/>
                    </a:lnTo>
                    <a:lnTo>
                      <a:pt x="649" y="53"/>
                    </a:lnTo>
                    <a:lnTo>
                      <a:pt x="624" y="42"/>
                    </a:lnTo>
                    <a:lnTo>
                      <a:pt x="596" y="34"/>
                    </a:lnTo>
                    <a:lnTo>
                      <a:pt x="565" y="25"/>
                    </a:lnTo>
                    <a:lnTo>
                      <a:pt x="534" y="18"/>
                    </a:lnTo>
                    <a:lnTo>
                      <a:pt x="501" y="11"/>
                    </a:lnTo>
                    <a:lnTo>
                      <a:pt x="465" y="7"/>
                    </a:lnTo>
                    <a:lnTo>
                      <a:pt x="429" y="3"/>
                    </a:lnTo>
                    <a:lnTo>
                      <a:pt x="391" y="2"/>
                    </a:lnTo>
                    <a:lnTo>
                      <a:pt x="353" y="0"/>
                    </a:lnTo>
                    <a:lnTo>
                      <a:pt x="314" y="2"/>
                    </a:lnTo>
                    <a:lnTo>
                      <a:pt x="277" y="5"/>
                    </a:lnTo>
                    <a:lnTo>
                      <a:pt x="242" y="9"/>
                    </a:lnTo>
                    <a:lnTo>
                      <a:pt x="208" y="16"/>
                    </a:lnTo>
                    <a:lnTo>
                      <a:pt x="178" y="23"/>
                    </a:lnTo>
                    <a:lnTo>
                      <a:pt x="149" y="31"/>
                    </a:lnTo>
                    <a:lnTo>
                      <a:pt x="121" y="41"/>
                    </a:lnTo>
                    <a:lnTo>
                      <a:pt x="97" y="52"/>
                    </a:lnTo>
                    <a:lnTo>
                      <a:pt x="75" y="63"/>
                    </a:lnTo>
                    <a:lnTo>
                      <a:pt x="56" y="75"/>
                    </a:lnTo>
                    <a:lnTo>
                      <a:pt x="39" y="88"/>
                    </a:lnTo>
                    <a:lnTo>
                      <a:pt x="25" y="100"/>
                    </a:lnTo>
                    <a:lnTo>
                      <a:pt x="14" y="113"/>
                    </a:lnTo>
                    <a:lnTo>
                      <a:pt x="6" y="125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10" y="173"/>
                    </a:lnTo>
                    <a:lnTo>
                      <a:pt x="22" y="184"/>
                    </a:lnTo>
                    <a:lnTo>
                      <a:pt x="38" y="193"/>
                    </a:lnTo>
                    <a:lnTo>
                      <a:pt x="56" y="203"/>
                    </a:lnTo>
                    <a:lnTo>
                      <a:pt x="79" y="213"/>
                    </a:lnTo>
                    <a:lnTo>
                      <a:pt x="104" y="221"/>
                    </a:lnTo>
                    <a:lnTo>
                      <a:pt x="130" y="228"/>
                    </a:lnTo>
                    <a:lnTo>
                      <a:pt x="158" y="235"/>
                    </a:lnTo>
                    <a:lnTo>
                      <a:pt x="189" y="242"/>
                    </a:lnTo>
                    <a:lnTo>
                      <a:pt x="218" y="248"/>
                    </a:lnTo>
                    <a:lnTo>
                      <a:pt x="248" y="252"/>
                    </a:lnTo>
                    <a:lnTo>
                      <a:pt x="277" y="256"/>
                    </a:lnTo>
                    <a:lnTo>
                      <a:pt x="306" y="257"/>
                    </a:lnTo>
                    <a:lnTo>
                      <a:pt x="333" y="260"/>
                    </a:lnTo>
                    <a:lnTo>
                      <a:pt x="358" y="260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79" name="Freeform 55"/>
              <p:cNvSpPr>
                <a:spLocks/>
              </p:cNvSpPr>
              <p:nvPr/>
            </p:nvSpPr>
            <p:spPr bwMode="auto">
              <a:xfrm>
                <a:off x="2583" y="2147"/>
                <a:ext cx="355" cy="990"/>
              </a:xfrm>
              <a:custGeom>
                <a:avLst/>
                <a:gdLst>
                  <a:gd name="T0" fmla="*/ 694 w 708"/>
                  <a:gd name="T1" fmla="*/ 7 h 990"/>
                  <a:gd name="T2" fmla="*/ 658 w 708"/>
                  <a:gd name="T3" fmla="*/ 15 h 990"/>
                  <a:gd name="T4" fmla="*/ 617 w 708"/>
                  <a:gd name="T5" fmla="*/ 26 h 990"/>
                  <a:gd name="T6" fmla="*/ 571 w 708"/>
                  <a:gd name="T7" fmla="*/ 39 h 990"/>
                  <a:gd name="T8" fmla="*/ 522 w 708"/>
                  <a:gd name="T9" fmla="*/ 50 h 990"/>
                  <a:gd name="T10" fmla="*/ 474 w 708"/>
                  <a:gd name="T11" fmla="*/ 60 h 990"/>
                  <a:gd name="T12" fmla="*/ 427 w 708"/>
                  <a:gd name="T13" fmla="*/ 67 h 990"/>
                  <a:gd name="T14" fmla="*/ 383 w 708"/>
                  <a:gd name="T15" fmla="*/ 72 h 990"/>
                  <a:gd name="T16" fmla="*/ 335 w 708"/>
                  <a:gd name="T17" fmla="*/ 72 h 990"/>
                  <a:gd name="T18" fmla="*/ 281 w 708"/>
                  <a:gd name="T19" fmla="*/ 68 h 990"/>
                  <a:gd name="T20" fmla="*/ 228 w 708"/>
                  <a:gd name="T21" fmla="*/ 62 h 990"/>
                  <a:gd name="T22" fmla="*/ 178 w 708"/>
                  <a:gd name="T23" fmla="*/ 54 h 990"/>
                  <a:gd name="T24" fmla="*/ 132 w 708"/>
                  <a:gd name="T25" fmla="*/ 44 h 990"/>
                  <a:gd name="T26" fmla="*/ 88 w 708"/>
                  <a:gd name="T27" fmla="*/ 32 h 990"/>
                  <a:gd name="T28" fmla="*/ 48 w 708"/>
                  <a:gd name="T29" fmla="*/ 19 h 990"/>
                  <a:gd name="T30" fmla="*/ 14 w 708"/>
                  <a:gd name="T31" fmla="*/ 7 h 990"/>
                  <a:gd name="T32" fmla="*/ 3 w 708"/>
                  <a:gd name="T33" fmla="*/ 57 h 990"/>
                  <a:gd name="T34" fmla="*/ 10 w 708"/>
                  <a:gd name="T35" fmla="*/ 287 h 990"/>
                  <a:gd name="T36" fmla="*/ 0 w 708"/>
                  <a:gd name="T37" fmla="*/ 504 h 990"/>
                  <a:gd name="T38" fmla="*/ 7 w 708"/>
                  <a:gd name="T39" fmla="*/ 662 h 990"/>
                  <a:gd name="T40" fmla="*/ 25 w 708"/>
                  <a:gd name="T41" fmla="*/ 801 h 990"/>
                  <a:gd name="T42" fmla="*/ 38 w 708"/>
                  <a:gd name="T43" fmla="*/ 898 h 990"/>
                  <a:gd name="T44" fmla="*/ 47 w 708"/>
                  <a:gd name="T45" fmla="*/ 936 h 990"/>
                  <a:gd name="T46" fmla="*/ 96 w 708"/>
                  <a:gd name="T47" fmla="*/ 961 h 990"/>
                  <a:gd name="T48" fmla="*/ 181 w 708"/>
                  <a:gd name="T49" fmla="*/ 979 h 990"/>
                  <a:gd name="T50" fmla="*/ 288 w 708"/>
                  <a:gd name="T51" fmla="*/ 989 h 990"/>
                  <a:gd name="T52" fmla="*/ 401 w 708"/>
                  <a:gd name="T53" fmla="*/ 989 h 990"/>
                  <a:gd name="T54" fmla="*/ 509 w 708"/>
                  <a:gd name="T55" fmla="*/ 973 h 990"/>
                  <a:gd name="T56" fmla="*/ 597 w 708"/>
                  <a:gd name="T57" fmla="*/ 942 h 990"/>
                  <a:gd name="T58" fmla="*/ 651 w 708"/>
                  <a:gd name="T59" fmla="*/ 893 h 990"/>
                  <a:gd name="T60" fmla="*/ 665 w 708"/>
                  <a:gd name="T61" fmla="*/ 801 h 990"/>
                  <a:gd name="T62" fmla="*/ 678 w 708"/>
                  <a:gd name="T63" fmla="*/ 575 h 990"/>
                  <a:gd name="T64" fmla="*/ 694 w 708"/>
                  <a:gd name="T65" fmla="*/ 290 h 990"/>
                  <a:gd name="T66" fmla="*/ 706 w 708"/>
                  <a:gd name="T67" fmla="*/ 6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8" h="990">
                    <a:moveTo>
                      <a:pt x="708" y="3"/>
                    </a:moveTo>
                    <a:lnTo>
                      <a:pt x="694" y="7"/>
                    </a:lnTo>
                    <a:lnTo>
                      <a:pt x="676" y="11"/>
                    </a:lnTo>
                    <a:lnTo>
                      <a:pt x="658" y="15"/>
                    </a:lnTo>
                    <a:lnTo>
                      <a:pt x="638" y="21"/>
                    </a:lnTo>
                    <a:lnTo>
                      <a:pt x="617" y="26"/>
                    </a:lnTo>
                    <a:lnTo>
                      <a:pt x="594" y="33"/>
                    </a:lnTo>
                    <a:lnTo>
                      <a:pt x="571" y="39"/>
                    </a:lnTo>
                    <a:lnTo>
                      <a:pt x="547" y="44"/>
                    </a:lnTo>
                    <a:lnTo>
                      <a:pt x="522" y="50"/>
                    </a:lnTo>
                    <a:lnTo>
                      <a:pt x="498" y="55"/>
                    </a:lnTo>
                    <a:lnTo>
                      <a:pt x="474" y="60"/>
                    </a:lnTo>
                    <a:lnTo>
                      <a:pt x="450" y="64"/>
                    </a:lnTo>
                    <a:lnTo>
                      <a:pt x="427" y="67"/>
                    </a:lnTo>
                    <a:lnTo>
                      <a:pt x="404" y="69"/>
                    </a:lnTo>
                    <a:lnTo>
                      <a:pt x="383" y="72"/>
                    </a:lnTo>
                    <a:lnTo>
                      <a:pt x="363" y="72"/>
                    </a:lnTo>
                    <a:lnTo>
                      <a:pt x="335" y="72"/>
                    </a:lnTo>
                    <a:lnTo>
                      <a:pt x="308" y="71"/>
                    </a:lnTo>
                    <a:lnTo>
                      <a:pt x="281" y="68"/>
                    </a:lnTo>
                    <a:lnTo>
                      <a:pt x="255" y="65"/>
                    </a:lnTo>
                    <a:lnTo>
                      <a:pt x="228" y="62"/>
                    </a:lnTo>
                    <a:lnTo>
                      <a:pt x="203" y="58"/>
                    </a:lnTo>
                    <a:lnTo>
                      <a:pt x="178" y="54"/>
                    </a:lnTo>
                    <a:lnTo>
                      <a:pt x="154" y="48"/>
                    </a:lnTo>
                    <a:lnTo>
                      <a:pt x="132" y="44"/>
                    </a:lnTo>
                    <a:lnTo>
                      <a:pt x="109" y="37"/>
                    </a:lnTo>
                    <a:lnTo>
                      <a:pt x="88" y="32"/>
                    </a:lnTo>
                    <a:lnTo>
                      <a:pt x="68" y="26"/>
                    </a:lnTo>
                    <a:lnTo>
                      <a:pt x="48" y="19"/>
                    </a:lnTo>
                    <a:lnTo>
                      <a:pt x="31" y="1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3" y="57"/>
                    </a:lnTo>
                    <a:lnTo>
                      <a:pt x="7" y="158"/>
                    </a:lnTo>
                    <a:lnTo>
                      <a:pt x="10" y="287"/>
                    </a:lnTo>
                    <a:lnTo>
                      <a:pt x="3" y="426"/>
                    </a:lnTo>
                    <a:lnTo>
                      <a:pt x="0" y="504"/>
                    </a:lnTo>
                    <a:lnTo>
                      <a:pt x="2" y="585"/>
                    </a:lnTo>
                    <a:lnTo>
                      <a:pt x="7" y="662"/>
                    </a:lnTo>
                    <a:lnTo>
                      <a:pt x="15" y="736"/>
                    </a:lnTo>
                    <a:lnTo>
                      <a:pt x="25" y="801"/>
                    </a:lnTo>
                    <a:lnTo>
                      <a:pt x="33" y="857"/>
                    </a:lnTo>
                    <a:lnTo>
                      <a:pt x="38" y="898"/>
                    </a:lnTo>
                    <a:lnTo>
                      <a:pt x="41" y="922"/>
                    </a:lnTo>
                    <a:lnTo>
                      <a:pt x="47" y="936"/>
                    </a:lnTo>
                    <a:lnTo>
                      <a:pt x="67" y="948"/>
                    </a:lnTo>
                    <a:lnTo>
                      <a:pt x="96" y="961"/>
                    </a:lnTo>
                    <a:lnTo>
                      <a:pt x="134" y="971"/>
                    </a:lnTo>
                    <a:lnTo>
                      <a:pt x="181" y="979"/>
                    </a:lnTo>
                    <a:lnTo>
                      <a:pt x="232" y="986"/>
                    </a:lnTo>
                    <a:lnTo>
                      <a:pt x="288" y="989"/>
                    </a:lnTo>
                    <a:lnTo>
                      <a:pt x="345" y="990"/>
                    </a:lnTo>
                    <a:lnTo>
                      <a:pt x="401" y="989"/>
                    </a:lnTo>
                    <a:lnTo>
                      <a:pt x="457" y="983"/>
                    </a:lnTo>
                    <a:lnTo>
                      <a:pt x="509" y="973"/>
                    </a:lnTo>
                    <a:lnTo>
                      <a:pt x="556" y="960"/>
                    </a:lnTo>
                    <a:lnTo>
                      <a:pt x="597" y="942"/>
                    </a:lnTo>
                    <a:lnTo>
                      <a:pt x="629" y="919"/>
                    </a:lnTo>
                    <a:lnTo>
                      <a:pt x="651" y="893"/>
                    </a:lnTo>
                    <a:lnTo>
                      <a:pt x="661" y="860"/>
                    </a:lnTo>
                    <a:lnTo>
                      <a:pt x="665" y="801"/>
                    </a:lnTo>
                    <a:lnTo>
                      <a:pt x="671" y="703"/>
                    </a:lnTo>
                    <a:lnTo>
                      <a:pt x="678" y="575"/>
                    </a:lnTo>
                    <a:lnTo>
                      <a:pt x="686" y="433"/>
                    </a:lnTo>
                    <a:lnTo>
                      <a:pt x="694" y="290"/>
                    </a:lnTo>
                    <a:lnTo>
                      <a:pt x="700" y="162"/>
                    </a:lnTo>
                    <a:lnTo>
                      <a:pt x="706" y="62"/>
                    </a:lnTo>
                    <a:lnTo>
                      <a:pt x="708" y="3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80" name="Freeform 56"/>
              <p:cNvSpPr>
                <a:spLocks/>
              </p:cNvSpPr>
              <p:nvPr/>
            </p:nvSpPr>
            <p:spPr bwMode="auto">
              <a:xfrm>
                <a:off x="2713" y="1884"/>
                <a:ext cx="121" cy="159"/>
              </a:xfrm>
              <a:custGeom>
                <a:avLst/>
                <a:gdLst>
                  <a:gd name="T0" fmla="*/ 0 w 243"/>
                  <a:gd name="T1" fmla="*/ 128 h 159"/>
                  <a:gd name="T2" fmla="*/ 0 w 243"/>
                  <a:gd name="T3" fmla="*/ 105 h 159"/>
                  <a:gd name="T4" fmla="*/ 4 w 243"/>
                  <a:gd name="T5" fmla="*/ 77 h 159"/>
                  <a:gd name="T6" fmla="*/ 12 w 243"/>
                  <a:gd name="T7" fmla="*/ 49 h 159"/>
                  <a:gd name="T8" fmla="*/ 25 w 243"/>
                  <a:gd name="T9" fmla="*/ 28 h 159"/>
                  <a:gd name="T10" fmla="*/ 41 w 243"/>
                  <a:gd name="T11" fmla="*/ 17 h 159"/>
                  <a:gd name="T12" fmla="*/ 63 w 243"/>
                  <a:gd name="T13" fmla="*/ 9 h 159"/>
                  <a:gd name="T14" fmla="*/ 91 w 243"/>
                  <a:gd name="T15" fmla="*/ 3 h 159"/>
                  <a:gd name="T16" fmla="*/ 120 w 243"/>
                  <a:gd name="T17" fmla="*/ 0 h 159"/>
                  <a:gd name="T18" fmla="*/ 149 w 243"/>
                  <a:gd name="T19" fmla="*/ 0 h 159"/>
                  <a:gd name="T20" fmla="*/ 177 w 243"/>
                  <a:gd name="T21" fmla="*/ 5 h 159"/>
                  <a:gd name="T22" fmla="*/ 198 w 243"/>
                  <a:gd name="T23" fmla="*/ 11 h 159"/>
                  <a:gd name="T24" fmla="*/ 214 w 243"/>
                  <a:gd name="T25" fmla="*/ 24 h 159"/>
                  <a:gd name="T26" fmla="*/ 228 w 243"/>
                  <a:gd name="T27" fmla="*/ 53 h 159"/>
                  <a:gd name="T28" fmla="*/ 238 w 243"/>
                  <a:gd name="T29" fmla="*/ 88 h 159"/>
                  <a:gd name="T30" fmla="*/ 243 w 243"/>
                  <a:gd name="T31" fmla="*/ 121 h 159"/>
                  <a:gd name="T32" fmla="*/ 242 w 243"/>
                  <a:gd name="T33" fmla="*/ 145 h 159"/>
                  <a:gd name="T34" fmla="*/ 238 w 243"/>
                  <a:gd name="T35" fmla="*/ 152 h 159"/>
                  <a:gd name="T36" fmla="*/ 232 w 243"/>
                  <a:gd name="T37" fmla="*/ 157 h 159"/>
                  <a:gd name="T38" fmla="*/ 224 w 243"/>
                  <a:gd name="T39" fmla="*/ 159 h 159"/>
                  <a:gd name="T40" fmla="*/ 216 w 243"/>
                  <a:gd name="T41" fmla="*/ 159 h 159"/>
                  <a:gd name="T42" fmla="*/ 209 w 243"/>
                  <a:gd name="T43" fmla="*/ 156 h 159"/>
                  <a:gd name="T44" fmla="*/ 201 w 243"/>
                  <a:gd name="T45" fmla="*/ 150 h 159"/>
                  <a:gd name="T46" fmla="*/ 195 w 243"/>
                  <a:gd name="T47" fmla="*/ 141 h 159"/>
                  <a:gd name="T48" fmla="*/ 191 w 243"/>
                  <a:gd name="T49" fmla="*/ 128 h 159"/>
                  <a:gd name="T50" fmla="*/ 181 w 243"/>
                  <a:gd name="T51" fmla="*/ 93 h 159"/>
                  <a:gd name="T52" fmla="*/ 162 w 243"/>
                  <a:gd name="T53" fmla="*/ 70 h 159"/>
                  <a:gd name="T54" fmla="*/ 140 w 243"/>
                  <a:gd name="T55" fmla="*/ 56 h 159"/>
                  <a:gd name="T56" fmla="*/ 113 w 243"/>
                  <a:gd name="T57" fmla="*/ 53 h 159"/>
                  <a:gd name="T58" fmla="*/ 90 w 243"/>
                  <a:gd name="T59" fmla="*/ 59 h 159"/>
                  <a:gd name="T60" fmla="*/ 68 w 243"/>
                  <a:gd name="T61" fmla="*/ 75 h 159"/>
                  <a:gd name="T62" fmla="*/ 55 w 243"/>
                  <a:gd name="T63" fmla="*/ 100 h 159"/>
                  <a:gd name="T64" fmla="*/ 51 w 243"/>
                  <a:gd name="T65" fmla="*/ 134 h 159"/>
                  <a:gd name="T66" fmla="*/ 50 w 243"/>
                  <a:gd name="T67" fmla="*/ 142 h 159"/>
                  <a:gd name="T68" fmla="*/ 45 w 243"/>
                  <a:gd name="T69" fmla="*/ 148 h 159"/>
                  <a:gd name="T70" fmla="*/ 37 w 243"/>
                  <a:gd name="T71" fmla="*/ 152 h 159"/>
                  <a:gd name="T72" fmla="*/ 27 w 243"/>
                  <a:gd name="T73" fmla="*/ 152 h 159"/>
                  <a:gd name="T74" fmla="*/ 18 w 243"/>
                  <a:gd name="T75" fmla="*/ 150 h 159"/>
                  <a:gd name="T76" fmla="*/ 10 w 243"/>
                  <a:gd name="T77" fmla="*/ 146 h 159"/>
                  <a:gd name="T78" fmla="*/ 4 w 243"/>
                  <a:gd name="T79" fmla="*/ 139 h 159"/>
                  <a:gd name="T80" fmla="*/ 0 w 243"/>
                  <a:gd name="T81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3" h="159">
                    <a:moveTo>
                      <a:pt x="0" y="128"/>
                    </a:moveTo>
                    <a:lnTo>
                      <a:pt x="0" y="105"/>
                    </a:lnTo>
                    <a:lnTo>
                      <a:pt x="4" y="77"/>
                    </a:lnTo>
                    <a:lnTo>
                      <a:pt x="12" y="49"/>
                    </a:lnTo>
                    <a:lnTo>
                      <a:pt x="25" y="28"/>
                    </a:lnTo>
                    <a:lnTo>
                      <a:pt x="41" y="17"/>
                    </a:lnTo>
                    <a:lnTo>
                      <a:pt x="63" y="9"/>
                    </a:lnTo>
                    <a:lnTo>
                      <a:pt x="91" y="3"/>
                    </a:lnTo>
                    <a:lnTo>
                      <a:pt x="120" y="0"/>
                    </a:lnTo>
                    <a:lnTo>
                      <a:pt x="149" y="0"/>
                    </a:lnTo>
                    <a:lnTo>
                      <a:pt x="177" y="5"/>
                    </a:lnTo>
                    <a:lnTo>
                      <a:pt x="198" y="11"/>
                    </a:lnTo>
                    <a:lnTo>
                      <a:pt x="214" y="24"/>
                    </a:lnTo>
                    <a:lnTo>
                      <a:pt x="228" y="53"/>
                    </a:lnTo>
                    <a:lnTo>
                      <a:pt x="238" y="88"/>
                    </a:lnTo>
                    <a:lnTo>
                      <a:pt x="243" y="121"/>
                    </a:lnTo>
                    <a:lnTo>
                      <a:pt x="242" y="145"/>
                    </a:lnTo>
                    <a:lnTo>
                      <a:pt x="238" y="152"/>
                    </a:lnTo>
                    <a:lnTo>
                      <a:pt x="232" y="157"/>
                    </a:lnTo>
                    <a:lnTo>
                      <a:pt x="224" y="159"/>
                    </a:lnTo>
                    <a:lnTo>
                      <a:pt x="216" y="159"/>
                    </a:lnTo>
                    <a:lnTo>
                      <a:pt x="209" y="156"/>
                    </a:lnTo>
                    <a:lnTo>
                      <a:pt x="201" y="150"/>
                    </a:lnTo>
                    <a:lnTo>
                      <a:pt x="195" y="141"/>
                    </a:lnTo>
                    <a:lnTo>
                      <a:pt x="191" y="128"/>
                    </a:lnTo>
                    <a:lnTo>
                      <a:pt x="181" y="93"/>
                    </a:lnTo>
                    <a:lnTo>
                      <a:pt x="162" y="70"/>
                    </a:lnTo>
                    <a:lnTo>
                      <a:pt x="140" y="56"/>
                    </a:lnTo>
                    <a:lnTo>
                      <a:pt x="113" y="53"/>
                    </a:lnTo>
                    <a:lnTo>
                      <a:pt x="90" y="59"/>
                    </a:lnTo>
                    <a:lnTo>
                      <a:pt x="68" y="75"/>
                    </a:lnTo>
                    <a:lnTo>
                      <a:pt x="55" y="100"/>
                    </a:lnTo>
                    <a:lnTo>
                      <a:pt x="51" y="134"/>
                    </a:lnTo>
                    <a:lnTo>
                      <a:pt x="50" y="142"/>
                    </a:lnTo>
                    <a:lnTo>
                      <a:pt x="45" y="148"/>
                    </a:lnTo>
                    <a:lnTo>
                      <a:pt x="37" y="152"/>
                    </a:lnTo>
                    <a:lnTo>
                      <a:pt x="27" y="152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4" y="13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81" name="Freeform 57"/>
              <p:cNvSpPr>
                <a:spLocks/>
              </p:cNvSpPr>
              <p:nvPr/>
            </p:nvSpPr>
            <p:spPr bwMode="auto">
              <a:xfrm>
                <a:off x="2710" y="2265"/>
                <a:ext cx="87" cy="811"/>
              </a:xfrm>
              <a:custGeom>
                <a:avLst/>
                <a:gdLst>
                  <a:gd name="T0" fmla="*/ 104 w 175"/>
                  <a:gd name="T1" fmla="*/ 67 h 811"/>
                  <a:gd name="T2" fmla="*/ 112 w 175"/>
                  <a:gd name="T3" fmla="*/ 192 h 811"/>
                  <a:gd name="T4" fmla="*/ 111 w 175"/>
                  <a:gd name="T5" fmla="*/ 437 h 811"/>
                  <a:gd name="T6" fmla="*/ 106 w 175"/>
                  <a:gd name="T7" fmla="*/ 679 h 811"/>
                  <a:gd name="T8" fmla="*/ 104 w 175"/>
                  <a:gd name="T9" fmla="*/ 792 h 811"/>
                  <a:gd name="T10" fmla="*/ 110 w 175"/>
                  <a:gd name="T11" fmla="*/ 804 h 811"/>
                  <a:gd name="T12" fmla="*/ 114 w 175"/>
                  <a:gd name="T13" fmla="*/ 810 h 811"/>
                  <a:gd name="T14" fmla="*/ 119 w 175"/>
                  <a:gd name="T15" fmla="*/ 811 h 811"/>
                  <a:gd name="T16" fmla="*/ 131 w 175"/>
                  <a:gd name="T17" fmla="*/ 811 h 811"/>
                  <a:gd name="T18" fmla="*/ 142 w 175"/>
                  <a:gd name="T19" fmla="*/ 810 h 811"/>
                  <a:gd name="T20" fmla="*/ 151 w 175"/>
                  <a:gd name="T21" fmla="*/ 807 h 811"/>
                  <a:gd name="T22" fmla="*/ 159 w 175"/>
                  <a:gd name="T23" fmla="*/ 801 h 811"/>
                  <a:gd name="T24" fmla="*/ 165 w 175"/>
                  <a:gd name="T25" fmla="*/ 794 h 811"/>
                  <a:gd name="T26" fmla="*/ 169 w 175"/>
                  <a:gd name="T27" fmla="*/ 786 h 811"/>
                  <a:gd name="T28" fmla="*/ 173 w 175"/>
                  <a:gd name="T29" fmla="*/ 778 h 811"/>
                  <a:gd name="T30" fmla="*/ 175 w 175"/>
                  <a:gd name="T31" fmla="*/ 769 h 811"/>
                  <a:gd name="T32" fmla="*/ 175 w 175"/>
                  <a:gd name="T33" fmla="*/ 761 h 811"/>
                  <a:gd name="T34" fmla="*/ 168 w 175"/>
                  <a:gd name="T35" fmla="*/ 571 h 811"/>
                  <a:gd name="T36" fmla="*/ 165 w 175"/>
                  <a:gd name="T37" fmla="*/ 351 h 811"/>
                  <a:gd name="T38" fmla="*/ 163 w 175"/>
                  <a:gd name="T39" fmla="*/ 167 h 811"/>
                  <a:gd name="T40" fmla="*/ 163 w 175"/>
                  <a:gd name="T41" fmla="*/ 76 h 811"/>
                  <a:gd name="T42" fmla="*/ 156 w 175"/>
                  <a:gd name="T43" fmla="*/ 40 h 811"/>
                  <a:gd name="T44" fmla="*/ 142 w 175"/>
                  <a:gd name="T45" fmla="*/ 17 h 811"/>
                  <a:gd name="T46" fmla="*/ 119 w 175"/>
                  <a:gd name="T47" fmla="*/ 3 h 811"/>
                  <a:gd name="T48" fmla="*/ 94 w 175"/>
                  <a:gd name="T49" fmla="*/ 0 h 811"/>
                  <a:gd name="T50" fmla="*/ 66 w 175"/>
                  <a:gd name="T51" fmla="*/ 8 h 811"/>
                  <a:gd name="T52" fmla="*/ 41 w 175"/>
                  <a:gd name="T53" fmla="*/ 25 h 811"/>
                  <a:gd name="T54" fmla="*/ 20 w 175"/>
                  <a:gd name="T55" fmla="*/ 50 h 811"/>
                  <a:gd name="T56" fmla="*/ 5 w 175"/>
                  <a:gd name="T57" fmla="*/ 83 h 811"/>
                  <a:gd name="T58" fmla="*/ 1 w 175"/>
                  <a:gd name="T59" fmla="*/ 100 h 811"/>
                  <a:gd name="T60" fmla="*/ 0 w 175"/>
                  <a:gd name="T61" fmla="*/ 114 h 811"/>
                  <a:gd name="T62" fmla="*/ 4 w 175"/>
                  <a:gd name="T63" fmla="*/ 125 h 811"/>
                  <a:gd name="T64" fmla="*/ 15 w 175"/>
                  <a:gd name="T65" fmla="*/ 130 h 811"/>
                  <a:gd name="T66" fmla="*/ 26 w 175"/>
                  <a:gd name="T67" fmla="*/ 128 h 811"/>
                  <a:gd name="T68" fmla="*/ 38 w 175"/>
                  <a:gd name="T69" fmla="*/ 114 h 811"/>
                  <a:gd name="T70" fmla="*/ 48 w 175"/>
                  <a:gd name="T71" fmla="*/ 97 h 811"/>
                  <a:gd name="T72" fmla="*/ 58 w 175"/>
                  <a:gd name="T73" fmla="*/ 78 h 811"/>
                  <a:gd name="T74" fmla="*/ 67 w 175"/>
                  <a:gd name="T75" fmla="*/ 61 h 811"/>
                  <a:gd name="T76" fmla="*/ 78 w 175"/>
                  <a:gd name="T77" fmla="*/ 50 h 811"/>
                  <a:gd name="T78" fmla="*/ 90 w 175"/>
                  <a:gd name="T79" fmla="*/ 51 h 811"/>
                  <a:gd name="T80" fmla="*/ 104 w 175"/>
                  <a:gd name="T81" fmla="*/ 67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811">
                    <a:moveTo>
                      <a:pt x="104" y="67"/>
                    </a:moveTo>
                    <a:lnTo>
                      <a:pt x="112" y="192"/>
                    </a:lnTo>
                    <a:lnTo>
                      <a:pt x="111" y="437"/>
                    </a:lnTo>
                    <a:lnTo>
                      <a:pt x="106" y="679"/>
                    </a:lnTo>
                    <a:lnTo>
                      <a:pt x="104" y="792"/>
                    </a:lnTo>
                    <a:lnTo>
                      <a:pt x="110" y="804"/>
                    </a:lnTo>
                    <a:lnTo>
                      <a:pt x="114" y="810"/>
                    </a:lnTo>
                    <a:lnTo>
                      <a:pt x="119" y="811"/>
                    </a:lnTo>
                    <a:lnTo>
                      <a:pt x="131" y="811"/>
                    </a:lnTo>
                    <a:lnTo>
                      <a:pt x="142" y="810"/>
                    </a:lnTo>
                    <a:lnTo>
                      <a:pt x="151" y="807"/>
                    </a:lnTo>
                    <a:lnTo>
                      <a:pt x="159" y="801"/>
                    </a:lnTo>
                    <a:lnTo>
                      <a:pt x="165" y="794"/>
                    </a:lnTo>
                    <a:lnTo>
                      <a:pt x="169" y="786"/>
                    </a:lnTo>
                    <a:lnTo>
                      <a:pt x="173" y="778"/>
                    </a:lnTo>
                    <a:lnTo>
                      <a:pt x="175" y="769"/>
                    </a:lnTo>
                    <a:lnTo>
                      <a:pt x="175" y="761"/>
                    </a:lnTo>
                    <a:lnTo>
                      <a:pt x="168" y="571"/>
                    </a:lnTo>
                    <a:lnTo>
                      <a:pt x="165" y="351"/>
                    </a:lnTo>
                    <a:lnTo>
                      <a:pt x="163" y="167"/>
                    </a:lnTo>
                    <a:lnTo>
                      <a:pt x="163" y="76"/>
                    </a:lnTo>
                    <a:lnTo>
                      <a:pt x="156" y="40"/>
                    </a:lnTo>
                    <a:lnTo>
                      <a:pt x="142" y="17"/>
                    </a:lnTo>
                    <a:lnTo>
                      <a:pt x="119" y="3"/>
                    </a:lnTo>
                    <a:lnTo>
                      <a:pt x="94" y="0"/>
                    </a:lnTo>
                    <a:lnTo>
                      <a:pt x="66" y="8"/>
                    </a:lnTo>
                    <a:lnTo>
                      <a:pt x="41" y="25"/>
                    </a:lnTo>
                    <a:lnTo>
                      <a:pt x="20" y="50"/>
                    </a:lnTo>
                    <a:lnTo>
                      <a:pt x="5" y="83"/>
                    </a:lnTo>
                    <a:lnTo>
                      <a:pt x="1" y="100"/>
                    </a:lnTo>
                    <a:lnTo>
                      <a:pt x="0" y="114"/>
                    </a:lnTo>
                    <a:lnTo>
                      <a:pt x="4" y="125"/>
                    </a:lnTo>
                    <a:lnTo>
                      <a:pt x="15" y="130"/>
                    </a:lnTo>
                    <a:lnTo>
                      <a:pt x="26" y="128"/>
                    </a:lnTo>
                    <a:lnTo>
                      <a:pt x="38" y="114"/>
                    </a:lnTo>
                    <a:lnTo>
                      <a:pt x="48" y="97"/>
                    </a:lnTo>
                    <a:lnTo>
                      <a:pt x="58" y="78"/>
                    </a:lnTo>
                    <a:lnTo>
                      <a:pt x="67" y="61"/>
                    </a:lnTo>
                    <a:lnTo>
                      <a:pt x="78" y="50"/>
                    </a:lnTo>
                    <a:lnTo>
                      <a:pt x="90" y="51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82" name="Freeform 58"/>
              <p:cNvSpPr>
                <a:spLocks/>
              </p:cNvSpPr>
              <p:nvPr/>
            </p:nvSpPr>
            <p:spPr bwMode="auto">
              <a:xfrm>
                <a:off x="2811" y="2269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09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3 h 811"/>
                  <a:gd name="T12" fmla="*/ 112 w 174"/>
                  <a:gd name="T13" fmla="*/ 808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0 w 174"/>
                  <a:gd name="T21" fmla="*/ 806 h 811"/>
                  <a:gd name="T22" fmla="*/ 158 w 174"/>
                  <a:gd name="T23" fmla="*/ 801 h 811"/>
                  <a:gd name="T24" fmla="*/ 164 w 174"/>
                  <a:gd name="T25" fmla="*/ 793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8 h 811"/>
                  <a:gd name="T32" fmla="*/ 174 w 174"/>
                  <a:gd name="T33" fmla="*/ 760 h 811"/>
                  <a:gd name="T34" fmla="*/ 168 w 174"/>
                  <a:gd name="T35" fmla="*/ 570 h 811"/>
                  <a:gd name="T36" fmla="*/ 164 w 174"/>
                  <a:gd name="T37" fmla="*/ 351 h 811"/>
                  <a:gd name="T38" fmla="*/ 162 w 174"/>
                  <a:gd name="T39" fmla="*/ 167 h 811"/>
                  <a:gd name="T40" fmla="*/ 161 w 174"/>
                  <a:gd name="T41" fmla="*/ 76 h 811"/>
                  <a:gd name="T42" fmla="*/ 154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4 w 174"/>
                  <a:gd name="T51" fmla="*/ 7 h 811"/>
                  <a:gd name="T52" fmla="*/ 39 w 174"/>
                  <a:gd name="T53" fmla="*/ 24 h 811"/>
                  <a:gd name="T54" fmla="*/ 18 w 174"/>
                  <a:gd name="T55" fmla="*/ 50 h 811"/>
                  <a:gd name="T56" fmla="*/ 5 w 174"/>
                  <a:gd name="T57" fmla="*/ 83 h 811"/>
                  <a:gd name="T58" fmla="*/ 1 w 174"/>
                  <a:gd name="T59" fmla="*/ 99 h 811"/>
                  <a:gd name="T60" fmla="*/ 0 w 174"/>
                  <a:gd name="T61" fmla="*/ 113 h 811"/>
                  <a:gd name="T62" fmla="*/ 4 w 174"/>
                  <a:gd name="T63" fmla="*/ 125 h 811"/>
                  <a:gd name="T64" fmla="*/ 14 w 174"/>
                  <a:gd name="T65" fmla="*/ 131 h 811"/>
                  <a:gd name="T66" fmla="*/ 26 w 174"/>
                  <a:gd name="T67" fmla="*/ 126 h 811"/>
                  <a:gd name="T68" fmla="*/ 38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7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09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3"/>
                    </a:lnTo>
                    <a:lnTo>
                      <a:pt x="112" y="808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0" y="806"/>
                    </a:lnTo>
                    <a:lnTo>
                      <a:pt x="158" y="801"/>
                    </a:lnTo>
                    <a:lnTo>
                      <a:pt x="164" y="793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8"/>
                    </a:lnTo>
                    <a:lnTo>
                      <a:pt x="174" y="760"/>
                    </a:lnTo>
                    <a:lnTo>
                      <a:pt x="168" y="570"/>
                    </a:lnTo>
                    <a:lnTo>
                      <a:pt x="164" y="351"/>
                    </a:lnTo>
                    <a:lnTo>
                      <a:pt x="162" y="167"/>
                    </a:lnTo>
                    <a:lnTo>
                      <a:pt x="161" y="76"/>
                    </a:lnTo>
                    <a:lnTo>
                      <a:pt x="154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4" y="7"/>
                    </a:lnTo>
                    <a:lnTo>
                      <a:pt x="39" y="24"/>
                    </a:lnTo>
                    <a:lnTo>
                      <a:pt x="18" y="50"/>
                    </a:lnTo>
                    <a:lnTo>
                      <a:pt x="5" y="83"/>
                    </a:lnTo>
                    <a:lnTo>
                      <a:pt x="1" y="99"/>
                    </a:lnTo>
                    <a:lnTo>
                      <a:pt x="0" y="113"/>
                    </a:lnTo>
                    <a:lnTo>
                      <a:pt x="4" y="125"/>
                    </a:lnTo>
                    <a:lnTo>
                      <a:pt x="14" y="131"/>
                    </a:lnTo>
                    <a:lnTo>
                      <a:pt x="26" y="126"/>
                    </a:lnTo>
                    <a:lnTo>
                      <a:pt x="38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7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83" name="Freeform 59"/>
              <p:cNvSpPr>
                <a:spLocks/>
              </p:cNvSpPr>
              <p:nvPr/>
            </p:nvSpPr>
            <p:spPr bwMode="auto">
              <a:xfrm>
                <a:off x="2604" y="2272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10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4 h 811"/>
                  <a:gd name="T12" fmla="*/ 112 w 174"/>
                  <a:gd name="T13" fmla="*/ 810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1 w 174"/>
                  <a:gd name="T21" fmla="*/ 807 h 811"/>
                  <a:gd name="T22" fmla="*/ 158 w 174"/>
                  <a:gd name="T23" fmla="*/ 801 h 811"/>
                  <a:gd name="T24" fmla="*/ 164 w 174"/>
                  <a:gd name="T25" fmla="*/ 794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9 h 811"/>
                  <a:gd name="T32" fmla="*/ 174 w 174"/>
                  <a:gd name="T33" fmla="*/ 761 h 811"/>
                  <a:gd name="T34" fmla="*/ 168 w 174"/>
                  <a:gd name="T35" fmla="*/ 571 h 811"/>
                  <a:gd name="T36" fmla="*/ 164 w 174"/>
                  <a:gd name="T37" fmla="*/ 351 h 811"/>
                  <a:gd name="T38" fmla="*/ 161 w 174"/>
                  <a:gd name="T39" fmla="*/ 167 h 811"/>
                  <a:gd name="T40" fmla="*/ 161 w 174"/>
                  <a:gd name="T41" fmla="*/ 76 h 811"/>
                  <a:gd name="T42" fmla="*/ 155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5 w 174"/>
                  <a:gd name="T51" fmla="*/ 7 h 811"/>
                  <a:gd name="T52" fmla="*/ 39 w 174"/>
                  <a:gd name="T53" fmla="*/ 23 h 811"/>
                  <a:gd name="T54" fmla="*/ 18 w 174"/>
                  <a:gd name="T55" fmla="*/ 50 h 811"/>
                  <a:gd name="T56" fmla="*/ 4 w 174"/>
                  <a:gd name="T57" fmla="*/ 83 h 811"/>
                  <a:gd name="T58" fmla="*/ 0 w 174"/>
                  <a:gd name="T59" fmla="*/ 100 h 811"/>
                  <a:gd name="T60" fmla="*/ 0 w 174"/>
                  <a:gd name="T61" fmla="*/ 114 h 811"/>
                  <a:gd name="T62" fmla="*/ 2 w 174"/>
                  <a:gd name="T63" fmla="*/ 125 h 811"/>
                  <a:gd name="T64" fmla="*/ 14 w 174"/>
                  <a:gd name="T65" fmla="*/ 130 h 811"/>
                  <a:gd name="T66" fmla="*/ 26 w 174"/>
                  <a:gd name="T67" fmla="*/ 128 h 811"/>
                  <a:gd name="T68" fmla="*/ 37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6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10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4"/>
                    </a:lnTo>
                    <a:lnTo>
                      <a:pt x="112" y="810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1" y="807"/>
                    </a:lnTo>
                    <a:lnTo>
                      <a:pt x="158" y="801"/>
                    </a:lnTo>
                    <a:lnTo>
                      <a:pt x="164" y="794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9"/>
                    </a:lnTo>
                    <a:lnTo>
                      <a:pt x="174" y="761"/>
                    </a:lnTo>
                    <a:lnTo>
                      <a:pt x="168" y="571"/>
                    </a:lnTo>
                    <a:lnTo>
                      <a:pt x="164" y="351"/>
                    </a:lnTo>
                    <a:lnTo>
                      <a:pt x="161" y="167"/>
                    </a:lnTo>
                    <a:lnTo>
                      <a:pt x="161" y="76"/>
                    </a:lnTo>
                    <a:lnTo>
                      <a:pt x="155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5" y="7"/>
                    </a:lnTo>
                    <a:lnTo>
                      <a:pt x="39" y="23"/>
                    </a:lnTo>
                    <a:lnTo>
                      <a:pt x="18" y="50"/>
                    </a:lnTo>
                    <a:lnTo>
                      <a:pt x="4" y="83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14" y="130"/>
                    </a:lnTo>
                    <a:lnTo>
                      <a:pt x="26" y="128"/>
                    </a:lnTo>
                    <a:lnTo>
                      <a:pt x="37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6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52284" name="Text Box 60"/>
            <p:cNvSpPr txBox="1">
              <a:spLocks noChangeArrowheads="1"/>
            </p:cNvSpPr>
            <p:nvPr/>
          </p:nvSpPr>
          <p:spPr bwMode="auto">
            <a:xfrm>
              <a:off x="2640" y="2016"/>
              <a:ext cx="311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C</a:t>
              </a:r>
            </a:p>
          </p:txBody>
        </p:sp>
      </p:grpSp>
      <p:grpSp>
        <p:nvGrpSpPr>
          <p:cNvPr id="52285" name="Group 61"/>
          <p:cNvGrpSpPr>
            <a:grpSpLocks/>
          </p:cNvGrpSpPr>
          <p:nvPr/>
        </p:nvGrpSpPr>
        <p:grpSpPr bwMode="auto">
          <a:xfrm>
            <a:off x="1447800" y="3124200"/>
            <a:ext cx="838200" cy="1143000"/>
            <a:chOff x="576" y="912"/>
            <a:chExt cx="768" cy="960"/>
          </a:xfrm>
        </p:grpSpPr>
        <p:grpSp>
          <p:nvGrpSpPr>
            <p:cNvPr id="52286" name="Group 62"/>
            <p:cNvGrpSpPr>
              <a:grpSpLocks/>
            </p:cNvGrpSpPr>
            <p:nvPr/>
          </p:nvGrpSpPr>
          <p:grpSpPr bwMode="auto">
            <a:xfrm>
              <a:off x="576" y="912"/>
              <a:ext cx="768" cy="960"/>
              <a:chOff x="2536" y="1801"/>
              <a:chExt cx="461" cy="1453"/>
            </a:xfrm>
          </p:grpSpPr>
          <p:sp>
            <p:nvSpPr>
              <p:cNvPr id="52287" name="Freeform 63"/>
              <p:cNvSpPr>
                <a:spLocks/>
              </p:cNvSpPr>
              <p:nvPr/>
            </p:nvSpPr>
            <p:spPr bwMode="auto">
              <a:xfrm>
                <a:off x="2536" y="1801"/>
                <a:ext cx="461" cy="1453"/>
              </a:xfrm>
              <a:custGeom>
                <a:avLst/>
                <a:gdLst>
                  <a:gd name="T0" fmla="*/ 526 w 921"/>
                  <a:gd name="T1" fmla="*/ 1 h 1453"/>
                  <a:gd name="T2" fmla="*/ 620 w 921"/>
                  <a:gd name="T3" fmla="*/ 7 h 1453"/>
                  <a:gd name="T4" fmla="*/ 703 w 921"/>
                  <a:gd name="T5" fmla="*/ 19 h 1453"/>
                  <a:gd name="T6" fmla="*/ 773 w 921"/>
                  <a:gd name="T7" fmla="*/ 39 h 1453"/>
                  <a:gd name="T8" fmla="*/ 830 w 921"/>
                  <a:gd name="T9" fmla="*/ 65 h 1453"/>
                  <a:gd name="T10" fmla="*/ 875 w 921"/>
                  <a:gd name="T11" fmla="*/ 99 h 1453"/>
                  <a:gd name="T12" fmla="*/ 904 w 921"/>
                  <a:gd name="T13" fmla="*/ 142 h 1453"/>
                  <a:gd name="T14" fmla="*/ 920 w 921"/>
                  <a:gd name="T15" fmla="*/ 193 h 1453"/>
                  <a:gd name="T16" fmla="*/ 919 w 921"/>
                  <a:gd name="T17" fmla="*/ 286 h 1453"/>
                  <a:gd name="T18" fmla="*/ 905 w 921"/>
                  <a:gd name="T19" fmla="*/ 554 h 1453"/>
                  <a:gd name="T20" fmla="*/ 885 w 921"/>
                  <a:gd name="T21" fmla="*/ 892 h 1453"/>
                  <a:gd name="T22" fmla="*/ 870 w 921"/>
                  <a:gd name="T23" fmla="*/ 1161 h 1453"/>
                  <a:gd name="T24" fmla="*/ 852 w 921"/>
                  <a:gd name="T25" fmla="*/ 1278 h 1453"/>
                  <a:gd name="T26" fmla="*/ 778 w 921"/>
                  <a:gd name="T27" fmla="*/ 1360 h 1453"/>
                  <a:gd name="T28" fmla="*/ 661 w 921"/>
                  <a:gd name="T29" fmla="*/ 1417 h 1453"/>
                  <a:gd name="T30" fmla="*/ 517 w 921"/>
                  <a:gd name="T31" fmla="*/ 1447 h 1453"/>
                  <a:gd name="T32" fmla="*/ 365 w 921"/>
                  <a:gd name="T33" fmla="*/ 1451 h 1453"/>
                  <a:gd name="T34" fmla="*/ 223 w 921"/>
                  <a:gd name="T35" fmla="*/ 1425 h 1453"/>
                  <a:gd name="T36" fmla="*/ 111 w 921"/>
                  <a:gd name="T37" fmla="*/ 1369 h 1453"/>
                  <a:gd name="T38" fmla="*/ 47 w 921"/>
                  <a:gd name="T39" fmla="*/ 1283 h 1453"/>
                  <a:gd name="T40" fmla="*/ 39 w 921"/>
                  <a:gd name="T41" fmla="*/ 1101 h 1453"/>
                  <a:gd name="T42" fmla="*/ 27 w 921"/>
                  <a:gd name="T43" fmla="*/ 822 h 1453"/>
                  <a:gd name="T44" fmla="*/ 10 w 921"/>
                  <a:gd name="T45" fmla="*/ 543 h 1453"/>
                  <a:gd name="T46" fmla="*/ 0 w 921"/>
                  <a:gd name="T47" fmla="*/ 308 h 1453"/>
                  <a:gd name="T48" fmla="*/ 5 w 921"/>
                  <a:gd name="T49" fmla="*/ 199 h 1453"/>
                  <a:gd name="T50" fmla="*/ 27 w 921"/>
                  <a:gd name="T51" fmla="*/ 154 h 1453"/>
                  <a:gd name="T52" fmla="*/ 68 w 921"/>
                  <a:gd name="T53" fmla="*/ 114 h 1453"/>
                  <a:gd name="T54" fmla="*/ 123 w 921"/>
                  <a:gd name="T55" fmla="*/ 79 h 1453"/>
                  <a:gd name="T56" fmla="*/ 190 w 921"/>
                  <a:gd name="T57" fmla="*/ 49 h 1453"/>
                  <a:gd name="T58" fmla="*/ 265 w 921"/>
                  <a:gd name="T59" fmla="*/ 26 h 1453"/>
                  <a:gd name="T60" fmla="*/ 347 w 921"/>
                  <a:gd name="T61" fmla="*/ 10 h 1453"/>
                  <a:gd name="T62" fmla="*/ 432 w 921"/>
                  <a:gd name="T63" fmla="*/ 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53">
                    <a:moveTo>
                      <a:pt x="474" y="0"/>
                    </a:moveTo>
                    <a:lnTo>
                      <a:pt x="526" y="1"/>
                    </a:lnTo>
                    <a:lnTo>
                      <a:pt x="575" y="3"/>
                    </a:lnTo>
                    <a:lnTo>
                      <a:pt x="620" y="7"/>
                    </a:lnTo>
                    <a:lnTo>
                      <a:pt x="663" y="13"/>
                    </a:lnTo>
                    <a:lnTo>
                      <a:pt x="703" y="19"/>
                    </a:lnTo>
                    <a:lnTo>
                      <a:pt x="740" y="28"/>
                    </a:lnTo>
                    <a:lnTo>
                      <a:pt x="773" y="39"/>
                    </a:lnTo>
                    <a:lnTo>
                      <a:pt x="804" y="50"/>
                    </a:lnTo>
                    <a:lnTo>
                      <a:pt x="830" y="65"/>
                    </a:lnTo>
                    <a:lnTo>
                      <a:pt x="854" y="81"/>
                    </a:lnTo>
                    <a:lnTo>
                      <a:pt x="875" y="99"/>
                    </a:lnTo>
                    <a:lnTo>
                      <a:pt x="891" y="119"/>
                    </a:lnTo>
                    <a:lnTo>
                      <a:pt x="904" y="142"/>
                    </a:lnTo>
                    <a:lnTo>
                      <a:pt x="913" y="167"/>
                    </a:lnTo>
                    <a:lnTo>
                      <a:pt x="920" y="193"/>
                    </a:lnTo>
                    <a:lnTo>
                      <a:pt x="921" y="222"/>
                    </a:lnTo>
                    <a:lnTo>
                      <a:pt x="919" y="286"/>
                    </a:lnTo>
                    <a:lnTo>
                      <a:pt x="913" y="403"/>
                    </a:lnTo>
                    <a:lnTo>
                      <a:pt x="905" y="554"/>
                    </a:lnTo>
                    <a:lnTo>
                      <a:pt x="896" y="722"/>
                    </a:lnTo>
                    <a:lnTo>
                      <a:pt x="885" y="892"/>
                    </a:lnTo>
                    <a:lnTo>
                      <a:pt x="878" y="1043"/>
                    </a:lnTo>
                    <a:lnTo>
                      <a:pt x="870" y="1161"/>
                    </a:lnTo>
                    <a:lnTo>
                      <a:pt x="866" y="1228"/>
                    </a:lnTo>
                    <a:lnTo>
                      <a:pt x="852" y="1278"/>
                    </a:lnTo>
                    <a:lnTo>
                      <a:pt x="822" y="1322"/>
                    </a:lnTo>
                    <a:lnTo>
                      <a:pt x="778" y="1360"/>
                    </a:lnTo>
                    <a:lnTo>
                      <a:pt x="724" y="1392"/>
                    </a:lnTo>
                    <a:lnTo>
                      <a:pt x="661" y="1417"/>
                    </a:lnTo>
                    <a:lnTo>
                      <a:pt x="591" y="1436"/>
                    </a:lnTo>
                    <a:lnTo>
                      <a:pt x="517" y="1447"/>
                    </a:lnTo>
                    <a:lnTo>
                      <a:pt x="440" y="1453"/>
                    </a:lnTo>
                    <a:lnTo>
                      <a:pt x="365" y="1451"/>
                    </a:lnTo>
                    <a:lnTo>
                      <a:pt x="291" y="1442"/>
                    </a:lnTo>
                    <a:lnTo>
                      <a:pt x="223" y="1425"/>
                    </a:lnTo>
                    <a:lnTo>
                      <a:pt x="162" y="1401"/>
                    </a:lnTo>
                    <a:lnTo>
                      <a:pt x="111" y="1369"/>
                    </a:lnTo>
                    <a:lnTo>
                      <a:pt x="72" y="1331"/>
                    </a:lnTo>
                    <a:lnTo>
                      <a:pt x="47" y="1283"/>
                    </a:lnTo>
                    <a:lnTo>
                      <a:pt x="39" y="1228"/>
                    </a:lnTo>
                    <a:lnTo>
                      <a:pt x="39" y="1101"/>
                    </a:lnTo>
                    <a:lnTo>
                      <a:pt x="35" y="965"/>
                    </a:lnTo>
                    <a:lnTo>
                      <a:pt x="27" y="822"/>
                    </a:lnTo>
                    <a:lnTo>
                      <a:pt x="19" y="679"/>
                    </a:lnTo>
                    <a:lnTo>
                      <a:pt x="10" y="543"/>
                    </a:lnTo>
                    <a:lnTo>
                      <a:pt x="4" y="417"/>
                    </a:lnTo>
                    <a:lnTo>
                      <a:pt x="0" y="308"/>
                    </a:lnTo>
                    <a:lnTo>
                      <a:pt x="1" y="222"/>
                    </a:lnTo>
                    <a:lnTo>
                      <a:pt x="5" y="199"/>
                    </a:lnTo>
                    <a:lnTo>
                      <a:pt x="14" y="176"/>
                    </a:lnTo>
                    <a:lnTo>
                      <a:pt x="27" y="154"/>
                    </a:lnTo>
                    <a:lnTo>
                      <a:pt x="46" y="133"/>
                    </a:lnTo>
                    <a:lnTo>
                      <a:pt x="68" y="114"/>
                    </a:lnTo>
                    <a:lnTo>
                      <a:pt x="94" y="96"/>
                    </a:lnTo>
                    <a:lnTo>
                      <a:pt x="123" y="79"/>
                    </a:lnTo>
                    <a:lnTo>
                      <a:pt x="154" y="63"/>
                    </a:lnTo>
                    <a:lnTo>
                      <a:pt x="190" y="49"/>
                    </a:lnTo>
                    <a:lnTo>
                      <a:pt x="226" y="36"/>
                    </a:lnTo>
                    <a:lnTo>
                      <a:pt x="265" y="26"/>
                    </a:lnTo>
                    <a:lnTo>
                      <a:pt x="305" y="17"/>
                    </a:lnTo>
                    <a:lnTo>
                      <a:pt x="347" y="10"/>
                    </a:lnTo>
                    <a:lnTo>
                      <a:pt x="388" y="4"/>
                    </a:lnTo>
                    <a:lnTo>
                      <a:pt x="432" y="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88" name="Freeform 64"/>
              <p:cNvSpPr>
                <a:spLocks/>
              </p:cNvSpPr>
              <p:nvPr/>
            </p:nvSpPr>
            <p:spPr bwMode="auto">
              <a:xfrm>
                <a:off x="2581" y="1859"/>
                <a:ext cx="380" cy="260"/>
              </a:xfrm>
              <a:custGeom>
                <a:avLst/>
                <a:gdLst>
                  <a:gd name="T0" fmla="*/ 411 w 760"/>
                  <a:gd name="T1" fmla="*/ 259 h 260"/>
                  <a:gd name="T2" fmla="*/ 506 w 760"/>
                  <a:gd name="T3" fmla="*/ 253 h 260"/>
                  <a:gd name="T4" fmla="*/ 585 w 760"/>
                  <a:gd name="T5" fmla="*/ 243 h 260"/>
                  <a:gd name="T6" fmla="*/ 650 w 760"/>
                  <a:gd name="T7" fmla="*/ 230 h 260"/>
                  <a:gd name="T8" fmla="*/ 699 w 760"/>
                  <a:gd name="T9" fmla="*/ 211 h 260"/>
                  <a:gd name="T10" fmla="*/ 733 w 760"/>
                  <a:gd name="T11" fmla="*/ 192 h 260"/>
                  <a:gd name="T12" fmla="*/ 754 w 760"/>
                  <a:gd name="T13" fmla="*/ 171 h 260"/>
                  <a:gd name="T14" fmla="*/ 760 w 760"/>
                  <a:gd name="T15" fmla="*/ 150 h 260"/>
                  <a:gd name="T16" fmla="*/ 751 w 760"/>
                  <a:gd name="T17" fmla="*/ 125 h 260"/>
                  <a:gd name="T18" fmla="*/ 728 w 760"/>
                  <a:gd name="T19" fmla="*/ 99 h 260"/>
                  <a:gd name="T20" fmla="*/ 694 w 760"/>
                  <a:gd name="T21" fmla="*/ 75 h 260"/>
                  <a:gd name="T22" fmla="*/ 649 w 760"/>
                  <a:gd name="T23" fmla="*/ 53 h 260"/>
                  <a:gd name="T24" fmla="*/ 596 w 760"/>
                  <a:gd name="T25" fmla="*/ 34 h 260"/>
                  <a:gd name="T26" fmla="*/ 534 w 760"/>
                  <a:gd name="T27" fmla="*/ 18 h 260"/>
                  <a:gd name="T28" fmla="*/ 465 w 760"/>
                  <a:gd name="T29" fmla="*/ 7 h 260"/>
                  <a:gd name="T30" fmla="*/ 391 w 760"/>
                  <a:gd name="T31" fmla="*/ 2 h 260"/>
                  <a:gd name="T32" fmla="*/ 314 w 760"/>
                  <a:gd name="T33" fmla="*/ 2 h 260"/>
                  <a:gd name="T34" fmla="*/ 242 w 760"/>
                  <a:gd name="T35" fmla="*/ 9 h 260"/>
                  <a:gd name="T36" fmla="*/ 178 w 760"/>
                  <a:gd name="T37" fmla="*/ 23 h 260"/>
                  <a:gd name="T38" fmla="*/ 121 w 760"/>
                  <a:gd name="T39" fmla="*/ 41 h 260"/>
                  <a:gd name="T40" fmla="*/ 75 w 760"/>
                  <a:gd name="T41" fmla="*/ 63 h 260"/>
                  <a:gd name="T42" fmla="*/ 39 w 760"/>
                  <a:gd name="T43" fmla="*/ 88 h 260"/>
                  <a:gd name="T44" fmla="*/ 14 w 760"/>
                  <a:gd name="T45" fmla="*/ 113 h 260"/>
                  <a:gd name="T46" fmla="*/ 1 w 760"/>
                  <a:gd name="T47" fmla="*/ 138 h 260"/>
                  <a:gd name="T48" fmla="*/ 2 w 760"/>
                  <a:gd name="T49" fmla="*/ 161 h 260"/>
                  <a:gd name="T50" fmla="*/ 22 w 760"/>
                  <a:gd name="T51" fmla="*/ 184 h 260"/>
                  <a:gd name="T52" fmla="*/ 56 w 760"/>
                  <a:gd name="T53" fmla="*/ 203 h 260"/>
                  <a:gd name="T54" fmla="*/ 104 w 760"/>
                  <a:gd name="T55" fmla="*/ 221 h 260"/>
                  <a:gd name="T56" fmla="*/ 158 w 760"/>
                  <a:gd name="T57" fmla="*/ 235 h 260"/>
                  <a:gd name="T58" fmla="*/ 218 w 760"/>
                  <a:gd name="T59" fmla="*/ 248 h 260"/>
                  <a:gd name="T60" fmla="*/ 277 w 760"/>
                  <a:gd name="T61" fmla="*/ 256 h 260"/>
                  <a:gd name="T62" fmla="*/ 333 w 760"/>
                  <a:gd name="T6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0" h="260">
                    <a:moveTo>
                      <a:pt x="358" y="260"/>
                    </a:moveTo>
                    <a:lnTo>
                      <a:pt x="411" y="259"/>
                    </a:lnTo>
                    <a:lnTo>
                      <a:pt x="461" y="257"/>
                    </a:lnTo>
                    <a:lnTo>
                      <a:pt x="506" y="253"/>
                    </a:lnTo>
                    <a:lnTo>
                      <a:pt x="548" y="249"/>
                    </a:lnTo>
                    <a:lnTo>
                      <a:pt x="585" y="243"/>
                    </a:lnTo>
                    <a:lnTo>
                      <a:pt x="620" y="236"/>
                    </a:lnTo>
                    <a:lnTo>
                      <a:pt x="650" y="230"/>
                    </a:lnTo>
                    <a:lnTo>
                      <a:pt x="676" y="221"/>
                    </a:lnTo>
                    <a:lnTo>
                      <a:pt x="699" y="211"/>
                    </a:lnTo>
                    <a:lnTo>
                      <a:pt x="719" y="203"/>
                    </a:lnTo>
                    <a:lnTo>
                      <a:pt x="733" y="192"/>
                    </a:lnTo>
                    <a:lnTo>
                      <a:pt x="745" y="182"/>
                    </a:lnTo>
                    <a:lnTo>
                      <a:pt x="754" y="171"/>
                    </a:lnTo>
                    <a:lnTo>
                      <a:pt x="758" y="161"/>
                    </a:lnTo>
                    <a:lnTo>
                      <a:pt x="760" y="150"/>
                    </a:lnTo>
                    <a:lnTo>
                      <a:pt x="757" y="139"/>
                    </a:lnTo>
                    <a:lnTo>
                      <a:pt x="751" y="125"/>
                    </a:lnTo>
                    <a:lnTo>
                      <a:pt x="740" y="113"/>
                    </a:lnTo>
                    <a:lnTo>
                      <a:pt x="728" y="99"/>
                    </a:lnTo>
                    <a:lnTo>
                      <a:pt x="712" y="86"/>
                    </a:lnTo>
                    <a:lnTo>
                      <a:pt x="694" y="75"/>
                    </a:lnTo>
                    <a:lnTo>
                      <a:pt x="673" y="64"/>
                    </a:lnTo>
                    <a:lnTo>
                      <a:pt x="649" y="53"/>
                    </a:lnTo>
                    <a:lnTo>
                      <a:pt x="624" y="42"/>
                    </a:lnTo>
                    <a:lnTo>
                      <a:pt x="596" y="34"/>
                    </a:lnTo>
                    <a:lnTo>
                      <a:pt x="565" y="25"/>
                    </a:lnTo>
                    <a:lnTo>
                      <a:pt x="534" y="18"/>
                    </a:lnTo>
                    <a:lnTo>
                      <a:pt x="501" y="11"/>
                    </a:lnTo>
                    <a:lnTo>
                      <a:pt x="465" y="7"/>
                    </a:lnTo>
                    <a:lnTo>
                      <a:pt x="429" y="3"/>
                    </a:lnTo>
                    <a:lnTo>
                      <a:pt x="391" y="2"/>
                    </a:lnTo>
                    <a:lnTo>
                      <a:pt x="353" y="0"/>
                    </a:lnTo>
                    <a:lnTo>
                      <a:pt x="314" y="2"/>
                    </a:lnTo>
                    <a:lnTo>
                      <a:pt x="277" y="5"/>
                    </a:lnTo>
                    <a:lnTo>
                      <a:pt x="242" y="9"/>
                    </a:lnTo>
                    <a:lnTo>
                      <a:pt x="208" y="16"/>
                    </a:lnTo>
                    <a:lnTo>
                      <a:pt x="178" y="23"/>
                    </a:lnTo>
                    <a:lnTo>
                      <a:pt x="149" y="31"/>
                    </a:lnTo>
                    <a:lnTo>
                      <a:pt x="121" y="41"/>
                    </a:lnTo>
                    <a:lnTo>
                      <a:pt x="97" y="52"/>
                    </a:lnTo>
                    <a:lnTo>
                      <a:pt x="75" y="63"/>
                    </a:lnTo>
                    <a:lnTo>
                      <a:pt x="56" y="75"/>
                    </a:lnTo>
                    <a:lnTo>
                      <a:pt x="39" y="88"/>
                    </a:lnTo>
                    <a:lnTo>
                      <a:pt x="25" y="100"/>
                    </a:lnTo>
                    <a:lnTo>
                      <a:pt x="14" y="113"/>
                    </a:lnTo>
                    <a:lnTo>
                      <a:pt x="6" y="125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10" y="173"/>
                    </a:lnTo>
                    <a:lnTo>
                      <a:pt x="22" y="184"/>
                    </a:lnTo>
                    <a:lnTo>
                      <a:pt x="38" y="193"/>
                    </a:lnTo>
                    <a:lnTo>
                      <a:pt x="56" y="203"/>
                    </a:lnTo>
                    <a:lnTo>
                      <a:pt x="79" y="213"/>
                    </a:lnTo>
                    <a:lnTo>
                      <a:pt x="104" y="221"/>
                    </a:lnTo>
                    <a:lnTo>
                      <a:pt x="130" y="228"/>
                    </a:lnTo>
                    <a:lnTo>
                      <a:pt x="158" y="235"/>
                    </a:lnTo>
                    <a:lnTo>
                      <a:pt x="189" y="242"/>
                    </a:lnTo>
                    <a:lnTo>
                      <a:pt x="218" y="248"/>
                    </a:lnTo>
                    <a:lnTo>
                      <a:pt x="248" y="252"/>
                    </a:lnTo>
                    <a:lnTo>
                      <a:pt x="277" y="256"/>
                    </a:lnTo>
                    <a:lnTo>
                      <a:pt x="306" y="257"/>
                    </a:lnTo>
                    <a:lnTo>
                      <a:pt x="333" y="260"/>
                    </a:lnTo>
                    <a:lnTo>
                      <a:pt x="358" y="260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89" name="Freeform 65"/>
              <p:cNvSpPr>
                <a:spLocks/>
              </p:cNvSpPr>
              <p:nvPr/>
            </p:nvSpPr>
            <p:spPr bwMode="auto">
              <a:xfrm>
                <a:off x="2583" y="2147"/>
                <a:ext cx="355" cy="990"/>
              </a:xfrm>
              <a:custGeom>
                <a:avLst/>
                <a:gdLst>
                  <a:gd name="T0" fmla="*/ 694 w 708"/>
                  <a:gd name="T1" fmla="*/ 7 h 990"/>
                  <a:gd name="T2" fmla="*/ 658 w 708"/>
                  <a:gd name="T3" fmla="*/ 15 h 990"/>
                  <a:gd name="T4" fmla="*/ 617 w 708"/>
                  <a:gd name="T5" fmla="*/ 26 h 990"/>
                  <a:gd name="T6" fmla="*/ 571 w 708"/>
                  <a:gd name="T7" fmla="*/ 39 h 990"/>
                  <a:gd name="T8" fmla="*/ 522 w 708"/>
                  <a:gd name="T9" fmla="*/ 50 h 990"/>
                  <a:gd name="T10" fmla="*/ 474 w 708"/>
                  <a:gd name="T11" fmla="*/ 60 h 990"/>
                  <a:gd name="T12" fmla="*/ 427 w 708"/>
                  <a:gd name="T13" fmla="*/ 67 h 990"/>
                  <a:gd name="T14" fmla="*/ 383 w 708"/>
                  <a:gd name="T15" fmla="*/ 72 h 990"/>
                  <a:gd name="T16" fmla="*/ 335 w 708"/>
                  <a:gd name="T17" fmla="*/ 72 h 990"/>
                  <a:gd name="T18" fmla="*/ 281 w 708"/>
                  <a:gd name="T19" fmla="*/ 68 h 990"/>
                  <a:gd name="T20" fmla="*/ 228 w 708"/>
                  <a:gd name="T21" fmla="*/ 62 h 990"/>
                  <a:gd name="T22" fmla="*/ 178 w 708"/>
                  <a:gd name="T23" fmla="*/ 54 h 990"/>
                  <a:gd name="T24" fmla="*/ 132 w 708"/>
                  <a:gd name="T25" fmla="*/ 44 h 990"/>
                  <a:gd name="T26" fmla="*/ 88 w 708"/>
                  <a:gd name="T27" fmla="*/ 32 h 990"/>
                  <a:gd name="T28" fmla="*/ 48 w 708"/>
                  <a:gd name="T29" fmla="*/ 19 h 990"/>
                  <a:gd name="T30" fmla="*/ 14 w 708"/>
                  <a:gd name="T31" fmla="*/ 7 h 990"/>
                  <a:gd name="T32" fmla="*/ 3 w 708"/>
                  <a:gd name="T33" fmla="*/ 57 h 990"/>
                  <a:gd name="T34" fmla="*/ 10 w 708"/>
                  <a:gd name="T35" fmla="*/ 287 h 990"/>
                  <a:gd name="T36" fmla="*/ 0 w 708"/>
                  <a:gd name="T37" fmla="*/ 504 h 990"/>
                  <a:gd name="T38" fmla="*/ 7 w 708"/>
                  <a:gd name="T39" fmla="*/ 662 h 990"/>
                  <a:gd name="T40" fmla="*/ 25 w 708"/>
                  <a:gd name="T41" fmla="*/ 801 h 990"/>
                  <a:gd name="T42" fmla="*/ 38 w 708"/>
                  <a:gd name="T43" fmla="*/ 898 h 990"/>
                  <a:gd name="T44" fmla="*/ 47 w 708"/>
                  <a:gd name="T45" fmla="*/ 936 h 990"/>
                  <a:gd name="T46" fmla="*/ 96 w 708"/>
                  <a:gd name="T47" fmla="*/ 961 h 990"/>
                  <a:gd name="T48" fmla="*/ 181 w 708"/>
                  <a:gd name="T49" fmla="*/ 979 h 990"/>
                  <a:gd name="T50" fmla="*/ 288 w 708"/>
                  <a:gd name="T51" fmla="*/ 989 h 990"/>
                  <a:gd name="T52" fmla="*/ 401 w 708"/>
                  <a:gd name="T53" fmla="*/ 989 h 990"/>
                  <a:gd name="T54" fmla="*/ 509 w 708"/>
                  <a:gd name="T55" fmla="*/ 973 h 990"/>
                  <a:gd name="T56" fmla="*/ 597 w 708"/>
                  <a:gd name="T57" fmla="*/ 942 h 990"/>
                  <a:gd name="T58" fmla="*/ 651 w 708"/>
                  <a:gd name="T59" fmla="*/ 893 h 990"/>
                  <a:gd name="T60" fmla="*/ 665 w 708"/>
                  <a:gd name="T61" fmla="*/ 801 h 990"/>
                  <a:gd name="T62" fmla="*/ 678 w 708"/>
                  <a:gd name="T63" fmla="*/ 575 h 990"/>
                  <a:gd name="T64" fmla="*/ 694 w 708"/>
                  <a:gd name="T65" fmla="*/ 290 h 990"/>
                  <a:gd name="T66" fmla="*/ 706 w 708"/>
                  <a:gd name="T67" fmla="*/ 6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8" h="990">
                    <a:moveTo>
                      <a:pt x="708" y="3"/>
                    </a:moveTo>
                    <a:lnTo>
                      <a:pt x="694" y="7"/>
                    </a:lnTo>
                    <a:lnTo>
                      <a:pt x="676" y="11"/>
                    </a:lnTo>
                    <a:lnTo>
                      <a:pt x="658" y="15"/>
                    </a:lnTo>
                    <a:lnTo>
                      <a:pt x="638" y="21"/>
                    </a:lnTo>
                    <a:lnTo>
                      <a:pt x="617" y="26"/>
                    </a:lnTo>
                    <a:lnTo>
                      <a:pt x="594" y="33"/>
                    </a:lnTo>
                    <a:lnTo>
                      <a:pt x="571" y="39"/>
                    </a:lnTo>
                    <a:lnTo>
                      <a:pt x="547" y="44"/>
                    </a:lnTo>
                    <a:lnTo>
                      <a:pt x="522" y="50"/>
                    </a:lnTo>
                    <a:lnTo>
                      <a:pt x="498" y="55"/>
                    </a:lnTo>
                    <a:lnTo>
                      <a:pt x="474" y="60"/>
                    </a:lnTo>
                    <a:lnTo>
                      <a:pt x="450" y="64"/>
                    </a:lnTo>
                    <a:lnTo>
                      <a:pt x="427" y="67"/>
                    </a:lnTo>
                    <a:lnTo>
                      <a:pt x="404" y="69"/>
                    </a:lnTo>
                    <a:lnTo>
                      <a:pt x="383" y="72"/>
                    </a:lnTo>
                    <a:lnTo>
                      <a:pt x="363" y="72"/>
                    </a:lnTo>
                    <a:lnTo>
                      <a:pt x="335" y="72"/>
                    </a:lnTo>
                    <a:lnTo>
                      <a:pt x="308" y="71"/>
                    </a:lnTo>
                    <a:lnTo>
                      <a:pt x="281" y="68"/>
                    </a:lnTo>
                    <a:lnTo>
                      <a:pt x="255" y="65"/>
                    </a:lnTo>
                    <a:lnTo>
                      <a:pt x="228" y="62"/>
                    </a:lnTo>
                    <a:lnTo>
                      <a:pt x="203" y="58"/>
                    </a:lnTo>
                    <a:lnTo>
                      <a:pt x="178" y="54"/>
                    </a:lnTo>
                    <a:lnTo>
                      <a:pt x="154" y="48"/>
                    </a:lnTo>
                    <a:lnTo>
                      <a:pt x="132" y="44"/>
                    </a:lnTo>
                    <a:lnTo>
                      <a:pt x="109" y="37"/>
                    </a:lnTo>
                    <a:lnTo>
                      <a:pt x="88" y="32"/>
                    </a:lnTo>
                    <a:lnTo>
                      <a:pt x="68" y="26"/>
                    </a:lnTo>
                    <a:lnTo>
                      <a:pt x="48" y="19"/>
                    </a:lnTo>
                    <a:lnTo>
                      <a:pt x="31" y="1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3" y="57"/>
                    </a:lnTo>
                    <a:lnTo>
                      <a:pt x="7" y="158"/>
                    </a:lnTo>
                    <a:lnTo>
                      <a:pt x="10" y="287"/>
                    </a:lnTo>
                    <a:lnTo>
                      <a:pt x="3" y="426"/>
                    </a:lnTo>
                    <a:lnTo>
                      <a:pt x="0" y="504"/>
                    </a:lnTo>
                    <a:lnTo>
                      <a:pt x="2" y="585"/>
                    </a:lnTo>
                    <a:lnTo>
                      <a:pt x="7" y="662"/>
                    </a:lnTo>
                    <a:lnTo>
                      <a:pt x="15" y="736"/>
                    </a:lnTo>
                    <a:lnTo>
                      <a:pt x="25" y="801"/>
                    </a:lnTo>
                    <a:lnTo>
                      <a:pt x="33" y="857"/>
                    </a:lnTo>
                    <a:lnTo>
                      <a:pt x="38" y="898"/>
                    </a:lnTo>
                    <a:lnTo>
                      <a:pt x="41" y="922"/>
                    </a:lnTo>
                    <a:lnTo>
                      <a:pt x="47" y="936"/>
                    </a:lnTo>
                    <a:lnTo>
                      <a:pt x="67" y="948"/>
                    </a:lnTo>
                    <a:lnTo>
                      <a:pt x="96" y="961"/>
                    </a:lnTo>
                    <a:lnTo>
                      <a:pt x="134" y="971"/>
                    </a:lnTo>
                    <a:lnTo>
                      <a:pt x="181" y="979"/>
                    </a:lnTo>
                    <a:lnTo>
                      <a:pt x="232" y="986"/>
                    </a:lnTo>
                    <a:lnTo>
                      <a:pt x="288" y="989"/>
                    </a:lnTo>
                    <a:lnTo>
                      <a:pt x="345" y="990"/>
                    </a:lnTo>
                    <a:lnTo>
                      <a:pt x="401" y="989"/>
                    </a:lnTo>
                    <a:lnTo>
                      <a:pt x="457" y="983"/>
                    </a:lnTo>
                    <a:lnTo>
                      <a:pt x="509" y="973"/>
                    </a:lnTo>
                    <a:lnTo>
                      <a:pt x="556" y="960"/>
                    </a:lnTo>
                    <a:lnTo>
                      <a:pt x="597" y="942"/>
                    </a:lnTo>
                    <a:lnTo>
                      <a:pt x="629" y="919"/>
                    </a:lnTo>
                    <a:lnTo>
                      <a:pt x="651" y="893"/>
                    </a:lnTo>
                    <a:lnTo>
                      <a:pt x="661" y="860"/>
                    </a:lnTo>
                    <a:lnTo>
                      <a:pt x="665" y="801"/>
                    </a:lnTo>
                    <a:lnTo>
                      <a:pt x="671" y="703"/>
                    </a:lnTo>
                    <a:lnTo>
                      <a:pt x="678" y="575"/>
                    </a:lnTo>
                    <a:lnTo>
                      <a:pt x="686" y="433"/>
                    </a:lnTo>
                    <a:lnTo>
                      <a:pt x="694" y="290"/>
                    </a:lnTo>
                    <a:lnTo>
                      <a:pt x="700" y="162"/>
                    </a:lnTo>
                    <a:lnTo>
                      <a:pt x="706" y="62"/>
                    </a:lnTo>
                    <a:lnTo>
                      <a:pt x="708" y="3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90" name="Freeform 66"/>
              <p:cNvSpPr>
                <a:spLocks/>
              </p:cNvSpPr>
              <p:nvPr/>
            </p:nvSpPr>
            <p:spPr bwMode="auto">
              <a:xfrm>
                <a:off x="2713" y="1884"/>
                <a:ext cx="121" cy="159"/>
              </a:xfrm>
              <a:custGeom>
                <a:avLst/>
                <a:gdLst>
                  <a:gd name="T0" fmla="*/ 0 w 243"/>
                  <a:gd name="T1" fmla="*/ 128 h 159"/>
                  <a:gd name="T2" fmla="*/ 0 w 243"/>
                  <a:gd name="T3" fmla="*/ 105 h 159"/>
                  <a:gd name="T4" fmla="*/ 4 w 243"/>
                  <a:gd name="T5" fmla="*/ 77 h 159"/>
                  <a:gd name="T6" fmla="*/ 12 w 243"/>
                  <a:gd name="T7" fmla="*/ 49 h 159"/>
                  <a:gd name="T8" fmla="*/ 25 w 243"/>
                  <a:gd name="T9" fmla="*/ 28 h 159"/>
                  <a:gd name="T10" fmla="*/ 41 w 243"/>
                  <a:gd name="T11" fmla="*/ 17 h 159"/>
                  <a:gd name="T12" fmla="*/ 63 w 243"/>
                  <a:gd name="T13" fmla="*/ 9 h 159"/>
                  <a:gd name="T14" fmla="*/ 91 w 243"/>
                  <a:gd name="T15" fmla="*/ 3 h 159"/>
                  <a:gd name="T16" fmla="*/ 120 w 243"/>
                  <a:gd name="T17" fmla="*/ 0 h 159"/>
                  <a:gd name="T18" fmla="*/ 149 w 243"/>
                  <a:gd name="T19" fmla="*/ 0 h 159"/>
                  <a:gd name="T20" fmla="*/ 177 w 243"/>
                  <a:gd name="T21" fmla="*/ 5 h 159"/>
                  <a:gd name="T22" fmla="*/ 198 w 243"/>
                  <a:gd name="T23" fmla="*/ 11 h 159"/>
                  <a:gd name="T24" fmla="*/ 214 w 243"/>
                  <a:gd name="T25" fmla="*/ 24 h 159"/>
                  <a:gd name="T26" fmla="*/ 228 w 243"/>
                  <a:gd name="T27" fmla="*/ 53 h 159"/>
                  <a:gd name="T28" fmla="*/ 238 w 243"/>
                  <a:gd name="T29" fmla="*/ 88 h 159"/>
                  <a:gd name="T30" fmla="*/ 243 w 243"/>
                  <a:gd name="T31" fmla="*/ 121 h 159"/>
                  <a:gd name="T32" fmla="*/ 242 w 243"/>
                  <a:gd name="T33" fmla="*/ 145 h 159"/>
                  <a:gd name="T34" fmla="*/ 238 w 243"/>
                  <a:gd name="T35" fmla="*/ 152 h 159"/>
                  <a:gd name="T36" fmla="*/ 232 w 243"/>
                  <a:gd name="T37" fmla="*/ 157 h 159"/>
                  <a:gd name="T38" fmla="*/ 224 w 243"/>
                  <a:gd name="T39" fmla="*/ 159 h 159"/>
                  <a:gd name="T40" fmla="*/ 216 w 243"/>
                  <a:gd name="T41" fmla="*/ 159 h 159"/>
                  <a:gd name="T42" fmla="*/ 209 w 243"/>
                  <a:gd name="T43" fmla="*/ 156 h 159"/>
                  <a:gd name="T44" fmla="*/ 201 w 243"/>
                  <a:gd name="T45" fmla="*/ 150 h 159"/>
                  <a:gd name="T46" fmla="*/ 195 w 243"/>
                  <a:gd name="T47" fmla="*/ 141 h 159"/>
                  <a:gd name="T48" fmla="*/ 191 w 243"/>
                  <a:gd name="T49" fmla="*/ 128 h 159"/>
                  <a:gd name="T50" fmla="*/ 181 w 243"/>
                  <a:gd name="T51" fmla="*/ 93 h 159"/>
                  <a:gd name="T52" fmla="*/ 162 w 243"/>
                  <a:gd name="T53" fmla="*/ 70 h 159"/>
                  <a:gd name="T54" fmla="*/ 140 w 243"/>
                  <a:gd name="T55" fmla="*/ 56 h 159"/>
                  <a:gd name="T56" fmla="*/ 113 w 243"/>
                  <a:gd name="T57" fmla="*/ 53 h 159"/>
                  <a:gd name="T58" fmla="*/ 90 w 243"/>
                  <a:gd name="T59" fmla="*/ 59 h 159"/>
                  <a:gd name="T60" fmla="*/ 68 w 243"/>
                  <a:gd name="T61" fmla="*/ 75 h 159"/>
                  <a:gd name="T62" fmla="*/ 55 w 243"/>
                  <a:gd name="T63" fmla="*/ 100 h 159"/>
                  <a:gd name="T64" fmla="*/ 51 w 243"/>
                  <a:gd name="T65" fmla="*/ 134 h 159"/>
                  <a:gd name="T66" fmla="*/ 50 w 243"/>
                  <a:gd name="T67" fmla="*/ 142 h 159"/>
                  <a:gd name="T68" fmla="*/ 45 w 243"/>
                  <a:gd name="T69" fmla="*/ 148 h 159"/>
                  <a:gd name="T70" fmla="*/ 37 w 243"/>
                  <a:gd name="T71" fmla="*/ 152 h 159"/>
                  <a:gd name="T72" fmla="*/ 27 w 243"/>
                  <a:gd name="T73" fmla="*/ 152 h 159"/>
                  <a:gd name="T74" fmla="*/ 18 w 243"/>
                  <a:gd name="T75" fmla="*/ 150 h 159"/>
                  <a:gd name="T76" fmla="*/ 10 w 243"/>
                  <a:gd name="T77" fmla="*/ 146 h 159"/>
                  <a:gd name="T78" fmla="*/ 4 w 243"/>
                  <a:gd name="T79" fmla="*/ 139 h 159"/>
                  <a:gd name="T80" fmla="*/ 0 w 243"/>
                  <a:gd name="T81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3" h="159">
                    <a:moveTo>
                      <a:pt x="0" y="128"/>
                    </a:moveTo>
                    <a:lnTo>
                      <a:pt x="0" y="105"/>
                    </a:lnTo>
                    <a:lnTo>
                      <a:pt x="4" y="77"/>
                    </a:lnTo>
                    <a:lnTo>
                      <a:pt x="12" y="49"/>
                    </a:lnTo>
                    <a:lnTo>
                      <a:pt x="25" y="28"/>
                    </a:lnTo>
                    <a:lnTo>
                      <a:pt x="41" y="17"/>
                    </a:lnTo>
                    <a:lnTo>
                      <a:pt x="63" y="9"/>
                    </a:lnTo>
                    <a:lnTo>
                      <a:pt x="91" y="3"/>
                    </a:lnTo>
                    <a:lnTo>
                      <a:pt x="120" y="0"/>
                    </a:lnTo>
                    <a:lnTo>
                      <a:pt x="149" y="0"/>
                    </a:lnTo>
                    <a:lnTo>
                      <a:pt x="177" y="5"/>
                    </a:lnTo>
                    <a:lnTo>
                      <a:pt x="198" y="11"/>
                    </a:lnTo>
                    <a:lnTo>
                      <a:pt x="214" y="24"/>
                    </a:lnTo>
                    <a:lnTo>
                      <a:pt x="228" y="53"/>
                    </a:lnTo>
                    <a:lnTo>
                      <a:pt x="238" y="88"/>
                    </a:lnTo>
                    <a:lnTo>
                      <a:pt x="243" y="121"/>
                    </a:lnTo>
                    <a:lnTo>
                      <a:pt x="242" y="145"/>
                    </a:lnTo>
                    <a:lnTo>
                      <a:pt x="238" y="152"/>
                    </a:lnTo>
                    <a:lnTo>
                      <a:pt x="232" y="157"/>
                    </a:lnTo>
                    <a:lnTo>
                      <a:pt x="224" y="159"/>
                    </a:lnTo>
                    <a:lnTo>
                      <a:pt x="216" y="159"/>
                    </a:lnTo>
                    <a:lnTo>
                      <a:pt x="209" y="156"/>
                    </a:lnTo>
                    <a:lnTo>
                      <a:pt x="201" y="150"/>
                    </a:lnTo>
                    <a:lnTo>
                      <a:pt x="195" y="141"/>
                    </a:lnTo>
                    <a:lnTo>
                      <a:pt x="191" y="128"/>
                    </a:lnTo>
                    <a:lnTo>
                      <a:pt x="181" y="93"/>
                    </a:lnTo>
                    <a:lnTo>
                      <a:pt x="162" y="70"/>
                    </a:lnTo>
                    <a:lnTo>
                      <a:pt x="140" y="56"/>
                    </a:lnTo>
                    <a:lnTo>
                      <a:pt x="113" y="53"/>
                    </a:lnTo>
                    <a:lnTo>
                      <a:pt x="90" y="59"/>
                    </a:lnTo>
                    <a:lnTo>
                      <a:pt x="68" y="75"/>
                    </a:lnTo>
                    <a:lnTo>
                      <a:pt x="55" y="100"/>
                    </a:lnTo>
                    <a:lnTo>
                      <a:pt x="51" y="134"/>
                    </a:lnTo>
                    <a:lnTo>
                      <a:pt x="50" y="142"/>
                    </a:lnTo>
                    <a:lnTo>
                      <a:pt x="45" y="148"/>
                    </a:lnTo>
                    <a:lnTo>
                      <a:pt x="37" y="152"/>
                    </a:lnTo>
                    <a:lnTo>
                      <a:pt x="27" y="152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4" y="13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91" name="Freeform 67"/>
              <p:cNvSpPr>
                <a:spLocks/>
              </p:cNvSpPr>
              <p:nvPr/>
            </p:nvSpPr>
            <p:spPr bwMode="auto">
              <a:xfrm>
                <a:off x="2710" y="2265"/>
                <a:ext cx="87" cy="811"/>
              </a:xfrm>
              <a:custGeom>
                <a:avLst/>
                <a:gdLst>
                  <a:gd name="T0" fmla="*/ 104 w 175"/>
                  <a:gd name="T1" fmla="*/ 67 h 811"/>
                  <a:gd name="T2" fmla="*/ 112 w 175"/>
                  <a:gd name="T3" fmla="*/ 192 h 811"/>
                  <a:gd name="T4" fmla="*/ 111 w 175"/>
                  <a:gd name="T5" fmla="*/ 437 h 811"/>
                  <a:gd name="T6" fmla="*/ 106 w 175"/>
                  <a:gd name="T7" fmla="*/ 679 h 811"/>
                  <a:gd name="T8" fmla="*/ 104 w 175"/>
                  <a:gd name="T9" fmla="*/ 792 h 811"/>
                  <a:gd name="T10" fmla="*/ 110 w 175"/>
                  <a:gd name="T11" fmla="*/ 804 h 811"/>
                  <a:gd name="T12" fmla="*/ 114 w 175"/>
                  <a:gd name="T13" fmla="*/ 810 h 811"/>
                  <a:gd name="T14" fmla="*/ 119 w 175"/>
                  <a:gd name="T15" fmla="*/ 811 h 811"/>
                  <a:gd name="T16" fmla="*/ 131 w 175"/>
                  <a:gd name="T17" fmla="*/ 811 h 811"/>
                  <a:gd name="T18" fmla="*/ 142 w 175"/>
                  <a:gd name="T19" fmla="*/ 810 h 811"/>
                  <a:gd name="T20" fmla="*/ 151 w 175"/>
                  <a:gd name="T21" fmla="*/ 807 h 811"/>
                  <a:gd name="T22" fmla="*/ 159 w 175"/>
                  <a:gd name="T23" fmla="*/ 801 h 811"/>
                  <a:gd name="T24" fmla="*/ 165 w 175"/>
                  <a:gd name="T25" fmla="*/ 794 h 811"/>
                  <a:gd name="T26" fmla="*/ 169 w 175"/>
                  <a:gd name="T27" fmla="*/ 786 h 811"/>
                  <a:gd name="T28" fmla="*/ 173 w 175"/>
                  <a:gd name="T29" fmla="*/ 778 h 811"/>
                  <a:gd name="T30" fmla="*/ 175 w 175"/>
                  <a:gd name="T31" fmla="*/ 769 h 811"/>
                  <a:gd name="T32" fmla="*/ 175 w 175"/>
                  <a:gd name="T33" fmla="*/ 761 h 811"/>
                  <a:gd name="T34" fmla="*/ 168 w 175"/>
                  <a:gd name="T35" fmla="*/ 571 h 811"/>
                  <a:gd name="T36" fmla="*/ 165 w 175"/>
                  <a:gd name="T37" fmla="*/ 351 h 811"/>
                  <a:gd name="T38" fmla="*/ 163 w 175"/>
                  <a:gd name="T39" fmla="*/ 167 h 811"/>
                  <a:gd name="T40" fmla="*/ 163 w 175"/>
                  <a:gd name="T41" fmla="*/ 76 h 811"/>
                  <a:gd name="T42" fmla="*/ 156 w 175"/>
                  <a:gd name="T43" fmla="*/ 40 h 811"/>
                  <a:gd name="T44" fmla="*/ 142 w 175"/>
                  <a:gd name="T45" fmla="*/ 17 h 811"/>
                  <a:gd name="T46" fmla="*/ 119 w 175"/>
                  <a:gd name="T47" fmla="*/ 3 h 811"/>
                  <a:gd name="T48" fmla="*/ 94 w 175"/>
                  <a:gd name="T49" fmla="*/ 0 h 811"/>
                  <a:gd name="T50" fmla="*/ 66 w 175"/>
                  <a:gd name="T51" fmla="*/ 8 h 811"/>
                  <a:gd name="T52" fmla="*/ 41 w 175"/>
                  <a:gd name="T53" fmla="*/ 25 h 811"/>
                  <a:gd name="T54" fmla="*/ 20 w 175"/>
                  <a:gd name="T55" fmla="*/ 50 h 811"/>
                  <a:gd name="T56" fmla="*/ 5 w 175"/>
                  <a:gd name="T57" fmla="*/ 83 h 811"/>
                  <a:gd name="T58" fmla="*/ 1 w 175"/>
                  <a:gd name="T59" fmla="*/ 100 h 811"/>
                  <a:gd name="T60" fmla="*/ 0 w 175"/>
                  <a:gd name="T61" fmla="*/ 114 h 811"/>
                  <a:gd name="T62" fmla="*/ 4 w 175"/>
                  <a:gd name="T63" fmla="*/ 125 h 811"/>
                  <a:gd name="T64" fmla="*/ 15 w 175"/>
                  <a:gd name="T65" fmla="*/ 130 h 811"/>
                  <a:gd name="T66" fmla="*/ 26 w 175"/>
                  <a:gd name="T67" fmla="*/ 128 h 811"/>
                  <a:gd name="T68" fmla="*/ 38 w 175"/>
                  <a:gd name="T69" fmla="*/ 114 h 811"/>
                  <a:gd name="T70" fmla="*/ 48 w 175"/>
                  <a:gd name="T71" fmla="*/ 97 h 811"/>
                  <a:gd name="T72" fmla="*/ 58 w 175"/>
                  <a:gd name="T73" fmla="*/ 78 h 811"/>
                  <a:gd name="T74" fmla="*/ 67 w 175"/>
                  <a:gd name="T75" fmla="*/ 61 h 811"/>
                  <a:gd name="T76" fmla="*/ 78 w 175"/>
                  <a:gd name="T77" fmla="*/ 50 h 811"/>
                  <a:gd name="T78" fmla="*/ 90 w 175"/>
                  <a:gd name="T79" fmla="*/ 51 h 811"/>
                  <a:gd name="T80" fmla="*/ 104 w 175"/>
                  <a:gd name="T81" fmla="*/ 67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811">
                    <a:moveTo>
                      <a:pt x="104" y="67"/>
                    </a:moveTo>
                    <a:lnTo>
                      <a:pt x="112" y="192"/>
                    </a:lnTo>
                    <a:lnTo>
                      <a:pt x="111" y="437"/>
                    </a:lnTo>
                    <a:lnTo>
                      <a:pt x="106" y="679"/>
                    </a:lnTo>
                    <a:lnTo>
                      <a:pt x="104" y="792"/>
                    </a:lnTo>
                    <a:lnTo>
                      <a:pt x="110" y="804"/>
                    </a:lnTo>
                    <a:lnTo>
                      <a:pt x="114" y="810"/>
                    </a:lnTo>
                    <a:lnTo>
                      <a:pt x="119" y="811"/>
                    </a:lnTo>
                    <a:lnTo>
                      <a:pt x="131" y="811"/>
                    </a:lnTo>
                    <a:lnTo>
                      <a:pt x="142" y="810"/>
                    </a:lnTo>
                    <a:lnTo>
                      <a:pt x="151" y="807"/>
                    </a:lnTo>
                    <a:lnTo>
                      <a:pt x="159" y="801"/>
                    </a:lnTo>
                    <a:lnTo>
                      <a:pt x="165" y="794"/>
                    </a:lnTo>
                    <a:lnTo>
                      <a:pt x="169" y="786"/>
                    </a:lnTo>
                    <a:lnTo>
                      <a:pt x="173" y="778"/>
                    </a:lnTo>
                    <a:lnTo>
                      <a:pt x="175" y="769"/>
                    </a:lnTo>
                    <a:lnTo>
                      <a:pt x="175" y="761"/>
                    </a:lnTo>
                    <a:lnTo>
                      <a:pt x="168" y="571"/>
                    </a:lnTo>
                    <a:lnTo>
                      <a:pt x="165" y="351"/>
                    </a:lnTo>
                    <a:lnTo>
                      <a:pt x="163" y="167"/>
                    </a:lnTo>
                    <a:lnTo>
                      <a:pt x="163" y="76"/>
                    </a:lnTo>
                    <a:lnTo>
                      <a:pt x="156" y="40"/>
                    </a:lnTo>
                    <a:lnTo>
                      <a:pt x="142" y="17"/>
                    </a:lnTo>
                    <a:lnTo>
                      <a:pt x="119" y="3"/>
                    </a:lnTo>
                    <a:lnTo>
                      <a:pt x="94" y="0"/>
                    </a:lnTo>
                    <a:lnTo>
                      <a:pt x="66" y="8"/>
                    </a:lnTo>
                    <a:lnTo>
                      <a:pt x="41" y="25"/>
                    </a:lnTo>
                    <a:lnTo>
                      <a:pt x="20" y="50"/>
                    </a:lnTo>
                    <a:lnTo>
                      <a:pt x="5" y="83"/>
                    </a:lnTo>
                    <a:lnTo>
                      <a:pt x="1" y="100"/>
                    </a:lnTo>
                    <a:lnTo>
                      <a:pt x="0" y="114"/>
                    </a:lnTo>
                    <a:lnTo>
                      <a:pt x="4" y="125"/>
                    </a:lnTo>
                    <a:lnTo>
                      <a:pt x="15" y="130"/>
                    </a:lnTo>
                    <a:lnTo>
                      <a:pt x="26" y="128"/>
                    </a:lnTo>
                    <a:lnTo>
                      <a:pt x="38" y="114"/>
                    </a:lnTo>
                    <a:lnTo>
                      <a:pt x="48" y="97"/>
                    </a:lnTo>
                    <a:lnTo>
                      <a:pt x="58" y="78"/>
                    </a:lnTo>
                    <a:lnTo>
                      <a:pt x="67" y="61"/>
                    </a:lnTo>
                    <a:lnTo>
                      <a:pt x="78" y="50"/>
                    </a:lnTo>
                    <a:lnTo>
                      <a:pt x="90" y="51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92" name="Freeform 68"/>
              <p:cNvSpPr>
                <a:spLocks/>
              </p:cNvSpPr>
              <p:nvPr/>
            </p:nvSpPr>
            <p:spPr bwMode="auto">
              <a:xfrm>
                <a:off x="2811" y="2269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09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3 h 811"/>
                  <a:gd name="T12" fmla="*/ 112 w 174"/>
                  <a:gd name="T13" fmla="*/ 808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0 w 174"/>
                  <a:gd name="T21" fmla="*/ 806 h 811"/>
                  <a:gd name="T22" fmla="*/ 158 w 174"/>
                  <a:gd name="T23" fmla="*/ 801 h 811"/>
                  <a:gd name="T24" fmla="*/ 164 w 174"/>
                  <a:gd name="T25" fmla="*/ 793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8 h 811"/>
                  <a:gd name="T32" fmla="*/ 174 w 174"/>
                  <a:gd name="T33" fmla="*/ 760 h 811"/>
                  <a:gd name="T34" fmla="*/ 168 w 174"/>
                  <a:gd name="T35" fmla="*/ 570 h 811"/>
                  <a:gd name="T36" fmla="*/ 164 w 174"/>
                  <a:gd name="T37" fmla="*/ 351 h 811"/>
                  <a:gd name="T38" fmla="*/ 162 w 174"/>
                  <a:gd name="T39" fmla="*/ 167 h 811"/>
                  <a:gd name="T40" fmla="*/ 161 w 174"/>
                  <a:gd name="T41" fmla="*/ 76 h 811"/>
                  <a:gd name="T42" fmla="*/ 154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4 w 174"/>
                  <a:gd name="T51" fmla="*/ 7 h 811"/>
                  <a:gd name="T52" fmla="*/ 39 w 174"/>
                  <a:gd name="T53" fmla="*/ 24 h 811"/>
                  <a:gd name="T54" fmla="*/ 18 w 174"/>
                  <a:gd name="T55" fmla="*/ 50 h 811"/>
                  <a:gd name="T56" fmla="*/ 5 w 174"/>
                  <a:gd name="T57" fmla="*/ 83 h 811"/>
                  <a:gd name="T58" fmla="*/ 1 w 174"/>
                  <a:gd name="T59" fmla="*/ 99 h 811"/>
                  <a:gd name="T60" fmla="*/ 0 w 174"/>
                  <a:gd name="T61" fmla="*/ 113 h 811"/>
                  <a:gd name="T62" fmla="*/ 4 w 174"/>
                  <a:gd name="T63" fmla="*/ 125 h 811"/>
                  <a:gd name="T64" fmla="*/ 14 w 174"/>
                  <a:gd name="T65" fmla="*/ 131 h 811"/>
                  <a:gd name="T66" fmla="*/ 26 w 174"/>
                  <a:gd name="T67" fmla="*/ 126 h 811"/>
                  <a:gd name="T68" fmla="*/ 38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7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09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3"/>
                    </a:lnTo>
                    <a:lnTo>
                      <a:pt x="112" y="808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0" y="806"/>
                    </a:lnTo>
                    <a:lnTo>
                      <a:pt x="158" y="801"/>
                    </a:lnTo>
                    <a:lnTo>
                      <a:pt x="164" y="793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8"/>
                    </a:lnTo>
                    <a:lnTo>
                      <a:pt x="174" y="760"/>
                    </a:lnTo>
                    <a:lnTo>
                      <a:pt x="168" y="570"/>
                    </a:lnTo>
                    <a:lnTo>
                      <a:pt x="164" y="351"/>
                    </a:lnTo>
                    <a:lnTo>
                      <a:pt x="162" y="167"/>
                    </a:lnTo>
                    <a:lnTo>
                      <a:pt x="161" y="76"/>
                    </a:lnTo>
                    <a:lnTo>
                      <a:pt x="154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4" y="7"/>
                    </a:lnTo>
                    <a:lnTo>
                      <a:pt x="39" y="24"/>
                    </a:lnTo>
                    <a:lnTo>
                      <a:pt x="18" y="50"/>
                    </a:lnTo>
                    <a:lnTo>
                      <a:pt x="5" y="83"/>
                    </a:lnTo>
                    <a:lnTo>
                      <a:pt x="1" y="99"/>
                    </a:lnTo>
                    <a:lnTo>
                      <a:pt x="0" y="113"/>
                    </a:lnTo>
                    <a:lnTo>
                      <a:pt x="4" y="125"/>
                    </a:lnTo>
                    <a:lnTo>
                      <a:pt x="14" y="131"/>
                    </a:lnTo>
                    <a:lnTo>
                      <a:pt x="26" y="126"/>
                    </a:lnTo>
                    <a:lnTo>
                      <a:pt x="38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7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93" name="Freeform 69"/>
              <p:cNvSpPr>
                <a:spLocks/>
              </p:cNvSpPr>
              <p:nvPr/>
            </p:nvSpPr>
            <p:spPr bwMode="auto">
              <a:xfrm>
                <a:off x="2604" y="2272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10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4 h 811"/>
                  <a:gd name="T12" fmla="*/ 112 w 174"/>
                  <a:gd name="T13" fmla="*/ 810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1 w 174"/>
                  <a:gd name="T21" fmla="*/ 807 h 811"/>
                  <a:gd name="T22" fmla="*/ 158 w 174"/>
                  <a:gd name="T23" fmla="*/ 801 h 811"/>
                  <a:gd name="T24" fmla="*/ 164 w 174"/>
                  <a:gd name="T25" fmla="*/ 794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9 h 811"/>
                  <a:gd name="T32" fmla="*/ 174 w 174"/>
                  <a:gd name="T33" fmla="*/ 761 h 811"/>
                  <a:gd name="T34" fmla="*/ 168 w 174"/>
                  <a:gd name="T35" fmla="*/ 571 h 811"/>
                  <a:gd name="T36" fmla="*/ 164 w 174"/>
                  <a:gd name="T37" fmla="*/ 351 h 811"/>
                  <a:gd name="T38" fmla="*/ 161 w 174"/>
                  <a:gd name="T39" fmla="*/ 167 h 811"/>
                  <a:gd name="T40" fmla="*/ 161 w 174"/>
                  <a:gd name="T41" fmla="*/ 76 h 811"/>
                  <a:gd name="T42" fmla="*/ 155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5 w 174"/>
                  <a:gd name="T51" fmla="*/ 7 h 811"/>
                  <a:gd name="T52" fmla="*/ 39 w 174"/>
                  <a:gd name="T53" fmla="*/ 23 h 811"/>
                  <a:gd name="T54" fmla="*/ 18 w 174"/>
                  <a:gd name="T55" fmla="*/ 50 h 811"/>
                  <a:gd name="T56" fmla="*/ 4 w 174"/>
                  <a:gd name="T57" fmla="*/ 83 h 811"/>
                  <a:gd name="T58" fmla="*/ 0 w 174"/>
                  <a:gd name="T59" fmla="*/ 100 h 811"/>
                  <a:gd name="T60" fmla="*/ 0 w 174"/>
                  <a:gd name="T61" fmla="*/ 114 h 811"/>
                  <a:gd name="T62" fmla="*/ 2 w 174"/>
                  <a:gd name="T63" fmla="*/ 125 h 811"/>
                  <a:gd name="T64" fmla="*/ 14 w 174"/>
                  <a:gd name="T65" fmla="*/ 130 h 811"/>
                  <a:gd name="T66" fmla="*/ 26 w 174"/>
                  <a:gd name="T67" fmla="*/ 128 h 811"/>
                  <a:gd name="T68" fmla="*/ 37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6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10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4"/>
                    </a:lnTo>
                    <a:lnTo>
                      <a:pt x="112" y="810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1" y="807"/>
                    </a:lnTo>
                    <a:lnTo>
                      <a:pt x="158" y="801"/>
                    </a:lnTo>
                    <a:lnTo>
                      <a:pt x="164" y="794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9"/>
                    </a:lnTo>
                    <a:lnTo>
                      <a:pt x="174" y="761"/>
                    </a:lnTo>
                    <a:lnTo>
                      <a:pt x="168" y="571"/>
                    </a:lnTo>
                    <a:lnTo>
                      <a:pt x="164" y="351"/>
                    </a:lnTo>
                    <a:lnTo>
                      <a:pt x="161" y="167"/>
                    </a:lnTo>
                    <a:lnTo>
                      <a:pt x="161" y="76"/>
                    </a:lnTo>
                    <a:lnTo>
                      <a:pt x="155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5" y="7"/>
                    </a:lnTo>
                    <a:lnTo>
                      <a:pt x="39" y="23"/>
                    </a:lnTo>
                    <a:lnTo>
                      <a:pt x="18" y="50"/>
                    </a:lnTo>
                    <a:lnTo>
                      <a:pt x="4" y="83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14" y="130"/>
                    </a:lnTo>
                    <a:lnTo>
                      <a:pt x="26" y="128"/>
                    </a:lnTo>
                    <a:lnTo>
                      <a:pt x="37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6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52294" name="Text Box 70"/>
            <p:cNvSpPr txBox="1">
              <a:spLocks noChangeArrowheads="1"/>
            </p:cNvSpPr>
            <p:nvPr/>
          </p:nvSpPr>
          <p:spPr bwMode="auto">
            <a:xfrm>
              <a:off x="816" y="1200"/>
              <a:ext cx="40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T</a:t>
              </a:r>
            </a:p>
          </p:txBody>
        </p:sp>
      </p:grpSp>
      <p:grpSp>
        <p:nvGrpSpPr>
          <p:cNvPr id="52295" name="Group 71"/>
          <p:cNvGrpSpPr>
            <a:grpSpLocks/>
          </p:cNvGrpSpPr>
          <p:nvPr/>
        </p:nvGrpSpPr>
        <p:grpSpPr bwMode="auto">
          <a:xfrm>
            <a:off x="6324600" y="3048000"/>
            <a:ext cx="838200" cy="1219200"/>
            <a:chOff x="4416" y="960"/>
            <a:chExt cx="768" cy="960"/>
          </a:xfrm>
        </p:grpSpPr>
        <p:grpSp>
          <p:nvGrpSpPr>
            <p:cNvPr id="52296" name="Group 72"/>
            <p:cNvGrpSpPr>
              <a:grpSpLocks/>
            </p:cNvGrpSpPr>
            <p:nvPr/>
          </p:nvGrpSpPr>
          <p:grpSpPr bwMode="auto">
            <a:xfrm>
              <a:off x="4416" y="960"/>
              <a:ext cx="768" cy="960"/>
              <a:chOff x="2536" y="1801"/>
              <a:chExt cx="461" cy="1453"/>
            </a:xfrm>
          </p:grpSpPr>
          <p:sp>
            <p:nvSpPr>
              <p:cNvPr id="52297" name="Freeform 73"/>
              <p:cNvSpPr>
                <a:spLocks/>
              </p:cNvSpPr>
              <p:nvPr/>
            </p:nvSpPr>
            <p:spPr bwMode="auto">
              <a:xfrm>
                <a:off x="2536" y="1801"/>
                <a:ext cx="461" cy="1453"/>
              </a:xfrm>
              <a:custGeom>
                <a:avLst/>
                <a:gdLst>
                  <a:gd name="T0" fmla="*/ 526 w 921"/>
                  <a:gd name="T1" fmla="*/ 1 h 1453"/>
                  <a:gd name="T2" fmla="*/ 620 w 921"/>
                  <a:gd name="T3" fmla="*/ 7 h 1453"/>
                  <a:gd name="T4" fmla="*/ 703 w 921"/>
                  <a:gd name="T5" fmla="*/ 19 h 1453"/>
                  <a:gd name="T6" fmla="*/ 773 w 921"/>
                  <a:gd name="T7" fmla="*/ 39 h 1453"/>
                  <a:gd name="T8" fmla="*/ 830 w 921"/>
                  <a:gd name="T9" fmla="*/ 65 h 1453"/>
                  <a:gd name="T10" fmla="*/ 875 w 921"/>
                  <a:gd name="T11" fmla="*/ 99 h 1453"/>
                  <a:gd name="T12" fmla="*/ 904 w 921"/>
                  <a:gd name="T13" fmla="*/ 142 h 1453"/>
                  <a:gd name="T14" fmla="*/ 920 w 921"/>
                  <a:gd name="T15" fmla="*/ 193 h 1453"/>
                  <a:gd name="T16" fmla="*/ 919 w 921"/>
                  <a:gd name="T17" fmla="*/ 286 h 1453"/>
                  <a:gd name="T18" fmla="*/ 905 w 921"/>
                  <a:gd name="T19" fmla="*/ 554 h 1453"/>
                  <a:gd name="T20" fmla="*/ 885 w 921"/>
                  <a:gd name="T21" fmla="*/ 892 h 1453"/>
                  <a:gd name="T22" fmla="*/ 870 w 921"/>
                  <a:gd name="T23" fmla="*/ 1161 h 1453"/>
                  <a:gd name="T24" fmla="*/ 852 w 921"/>
                  <a:gd name="T25" fmla="*/ 1278 h 1453"/>
                  <a:gd name="T26" fmla="*/ 778 w 921"/>
                  <a:gd name="T27" fmla="*/ 1360 h 1453"/>
                  <a:gd name="T28" fmla="*/ 661 w 921"/>
                  <a:gd name="T29" fmla="*/ 1417 h 1453"/>
                  <a:gd name="T30" fmla="*/ 517 w 921"/>
                  <a:gd name="T31" fmla="*/ 1447 h 1453"/>
                  <a:gd name="T32" fmla="*/ 365 w 921"/>
                  <a:gd name="T33" fmla="*/ 1451 h 1453"/>
                  <a:gd name="T34" fmla="*/ 223 w 921"/>
                  <a:gd name="T35" fmla="*/ 1425 h 1453"/>
                  <a:gd name="T36" fmla="*/ 111 w 921"/>
                  <a:gd name="T37" fmla="*/ 1369 h 1453"/>
                  <a:gd name="T38" fmla="*/ 47 w 921"/>
                  <a:gd name="T39" fmla="*/ 1283 h 1453"/>
                  <a:gd name="T40" fmla="*/ 39 w 921"/>
                  <a:gd name="T41" fmla="*/ 1101 h 1453"/>
                  <a:gd name="T42" fmla="*/ 27 w 921"/>
                  <a:gd name="T43" fmla="*/ 822 h 1453"/>
                  <a:gd name="T44" fmla="*/ 10 w 921"/>
                  <a:gd name="T45" fmla="*/ 543 h 1453"/>
                  <a:gd name="T46" fmla="*/ 0 w 921"/>
                  <a:gd name="T47" fmla="*/ 308 h 1453"/>
                  <a:gd name="T48" fmla="*/ 5 w 921"/>
                  <a:gd name="T49" fmla="*/ 199 h 1453"/>
                  <a:gd name="T50" fmla="*/ 27 w 921"/>
                  <a:gd name="T51" fmla="*/ 154 h 1453"/>
                  <a:gd name="T52" fmla="*/ 68 w 921"/>
                  <a:gd name="T53" fmla="*/ 114 h 1453"/>
                  <a:gd name="T54" fmla="*/ 123 w 921"/>
                  <a:gd name="T55" fmla="*/ 79 h 1453"/>
                  <a:gd name="T56" fmla="*/ 190 w 921"/>
                  <a:gd name="T57" fmla="*/ 49 h 1453"/>
                  <a:gd name="T58" fmla="*/ 265 w 921"/>
                  <a:gd name="T59" fmla="*/ 26 h 1453"/>
                  <a:gd name="T60" fmla="*/ 347 w 921"/>
                  <a:gd name="T61" fmla="*/ 10 h 1453"/>
                  <a:gd name="T62" fmla="*/ 432 w 921"/>
                  <a:gd name="T63" fmla="*/ 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53">
                    <a:moveTo>
                      <a:pt x="474" y="0"/>
                    </a:moveTo>
                    <a:lnTo>
                      <a:pt x="526" y="1"/>
                    </a:lnTo>
                    <a:lnTo>
                      <a:pt x="575" y="3"/>
                    </a:lnTo>
                    <a:lnTo>
                      <a:pt x="620" y="7"/>
                    </a:lnTo>
                    <a:lnTo>
                      <a:pt x="663" y="13"/>
                    </a:lnTo>
                    <a:lnTo>
                      <a:pt x="703" y="19"/>
                    </a:lnTo>
                    <a:lnTo>
                      <a:pt x="740" y="28"/>
                    </a:lnTo>
                    <a:lnTo>
                      <a:pt x="773" y="39"/>
                    </a:lnTo>
                    <a:lnTo>
                      <a:pt x="804" y="50"/>
                    </a:lnTo>
                    <a:lnTo>
                      <a:pt x="830" y="65"/>
                    </a:lnTo>
                    <a:lnTo>
                      <a:pt x="854" y="81"/>
                    </a:lnTo>
                    <a:lnTo>
                      <a:pt x="875" y="99"/>
                    </a:lnTo>
                    <a:lnTo>
                      <a:pt x="891" y="119"/>
                    </a:lnTo>
                    <a:lnTo>
                      <a:pt x="904" y="142"/>
                    </a:lnTo>
                    <a:lnTo>
                      <a:pt x="913" y="167"/>
                    </a:lnTo>
                    <a:lnTo>
                      <a:pt x="920" y="193"/>
                    </a:lnTo>
                    <a:lnTo>
                      <a:pt x="921" y="222"/>
                    </a:lnTo>
                    <a:lnTo>
                      <a:pt x="919" y="286"/>
                    </a:lnTo>
                    <a:lnTo>
                      <a:pt x="913" y="403"/>
                    </a:lnTo>
                    <a:lnTo>
                      <a:pt x="905" y="554"/>
                    </a:lnTo>
                    <a:lnTo>
                      <a:pt x="896" y="722"/>
                    </a:lnTo>
                    <a:lnTo>
                      <a:pt x="885" y="892"/>
                    </a:lnTo>
                    <a:lnTo>
                      <a:pt x="878" y="1043"/>
                    </a:lnTo>
                    <a:lnTo>
                      <a:pt x="870" y="1161"/>
                    </a:lnTo>
                    <a:lnTo>
                      <a:pt x="866" y="1228"/>
                    </a:lnTo>
                    <a:lnTo>
                      <a:pt x="852" y="1278"/>
                    </a:lnTo>
                    <a:lnTo>
                      <a:pt x="822" y="1322"/>
                    </a:lnTo>
                    <a:lnTo>
                      <a:pt x="778" y="1360"/>
                    </a:lnTo>
                    <a:lnTo>
                      <a:pt x="724" y="1392"/>
                    </a:lnTo>
                    <a:lnTo>
                      <a:pt x="661" y="1417"/>
                    </a:lnTo>
                    <a:lnTo>
                      <a:pt x="591" y="1436"/>
                    </a:lnTo>
                    <a:lnTo>
                      <a:pt x="517" y="1447"/>
                    </a:lnTo>
                    <a:lnTo>
                      <a:pt x="440" y="1453"/>
                    </a:lnTo>
                    <a:lnTo>
                      <a:pt x="365" y="1451"/>
                    </a:lnTo>
                    <a:lnTo>
                      <a:pt x="291" y="1442"/>
                    </a:lnTo>
                    <a:lnTo>
                      <a:pt x="223" y="1425"/>
                    </a:lnTo>
                    <a:lnTo>
                      <a:pt x="162" y="1401"/>
                    </a:lnTo>
                    <a:lnTo>
                      <a:pt x="111" y="1369"/>
                    </a:lnTo>
                    <a:lnTo>
                      <a:pt x="72" y="1331"/>
                    </a:lnTo>
                    <a:lnTo>
                      <a:pt x="47" y="1283"/>
                    </a:lnTo>
                    <a:lnTo>
                      <a:pt x="39" y="1228"/>
                    </a:lnTo>
                    <a:lnTo>
                      <a:pt x="39" y="1101"/>
                    </a:lnTo>
                    <a:lnTo>
                      <a:pt x="35" y="965"/>
                    </a:lnTo>
                    <a:lnTo>
                      <a:pt x="27" y="822"/>
                    </a:lnTo>
                    <a:lnTo>
                      <a:pt x="19" y="679"/>
                    </a:lnTo>
                    <a:lnTo>
                      <a:pt x="10" y="543"/>
                    </a:lnTo>
                    <a:lnTo>
                      <a:pt x="4" y="417"/>
                    </a:lnTo>
                    <a:lnTo>
                      <a:pt x="0" y="308"/>
                    </a:lnTo>
                    <a:lnTo>
                      <a:pt x="1" y="222"/>
                    </a:lnTo>
                    <a:lnTo>
                      <a:pt x="5" y="199"/>
                    </a:lnTo>
                    <a:lnTo>
                      <a:pt x="14" y="176"/>
                    </a:lnTo>
                    <a:lnTo>
                      <a:pt x="27" y="154"/>
                    </a:lnTo>
                    <a:lnTo>
                      <a:pt x="46" y="133"/>
                    </a:lnTo>
                    <a:lnTo>
                      <a:pt x="68" y="114"/>
                    </a:lnTo>
                    <a:lnTo>
                      <a:pt x="94" y="96"/>
                    </a:lnTo>
                    <a:lnTo>
                      <a:pt x="123" y="79"/>
                    </a:lnTo>
                    <a:lnTo>
                      <a:pt x="154" y="63"/>
                    </a:lnTo>
                    <a:lnTo>
                      <a:pt x="190" y="49"/>
                    </a:lnTo>
                    <a:lnTo>
                      <a:pt x="226" y="36"/>
                    </a:lnTo>
                    <a:lnTo>
                      <a:pt x="265" y="26"/>
                    </a:lnTo>
                    <a:lnTo>
                      <a:pt x="305" y="17"/>
                    </a:lnTo>
                    <a:lnTo>
                      <a:pt x="347" y="10"/>
                    </a:lnTo>
                    <a:lnTo>
                      <a:pt x="388" y="4"/>
                    </a:lnTo>
                    <a:lnTo>
                      <a:pt x="432" y="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98" name="Freeform 74"/>
              <p:cNvSpPr>
                <a:spLocks/>
              </p:cNvSpPr>
              <p:nvPr/>
            </p:nvSpPr>
            <p:spPr bwMode="auto">
              <a:xfrm>
                <a:off x="2581" y="1859"/>
                <a:ext cx="380" cy="260"/>
              </a:xfrm>
              <a:custGeom>
                <a:avLst/>
                <a:gdLst>
                  <a:gd name="T0" fmla="*/ 411 w 760"/>
                  <a:gd name="T1" fmla="*/ 259 h 260"/>
                  <a:gd name="T2" fmla="*/ 506 w 760"/>
                  <a:gd name="T3" fmla="*/ 253 h 260"/>
                  <a:gd name="T4" fmla="*/ 585 w 760"/>
                  <a:gd name="T5" fmla="*/ 243 h 260"/>
                  <a:gd name="T6" fmla="*/ 650 w 760"/>
                  <a:gd name="T7" fmla="*/ 230 h 260"/>
                  <a:gd name="T8" fmla="*/ 699 w 760"/>
                  <a:gd name="T9" fmla="*/ 211 h 260"/>
                  <a:gd name="T10" fmla="*/ 733 w 760"/>
                  <a:gd name="T11" fmla="*/ 192 h 260"/>
                  <a:gd name="T12" fmla="*/ 754 w 760"/>
                  <a:gd name="T13" fmla="*/ 171 h 260"/>
                  <a:gd name="T14" fmla="*/ 760 w 760"/>
                  <a:gd name="T15" fmla="*/ 150 h 260"/>
                  <a:gd name="T16" fmla="*/ 751 w 760"/>
                  <a:gd name="T17" fmla="*/ 125 h 260"/>
                  <a:gd name="T18" fmla="*/ 728 w 760"/>
                  <a:gd name="T19" fmla="*/ 99 h 260"/>
                  <a:gd name="T20" fmla="*/ 694 w 760"/>
                  <a:gd name="T21" fmla="*/ 75 h 260"/>
                  <a:gd name="T22" fmla="*/ 649 w 760"/>
                  <a:gd name="T23" fmla="*/ 53 h 260"/>
                  <a:gd name="T24" fmla="*/ 596 w 760"/>
                  <a:gd name="T25" fmla="*/ 34 h 260"/>
                  <a:gd name="T26" fmla="*/ 534 w 760"/>
                  <a:gd name="T27" fmla="*/ 18 h 260"/>
                  <a:gd name="T28" fmla="*/ 465 w 760"/>
                  <a:gd name="T29" fmla="*/ 7 h 260"/>
                  <a:gd name="T30" fmla="*/ 391 w 760"/>
                  <a:gd name="T31" fmla="*/ 2 h 260"/>
                  <a:gd name="T32" fmla="*/ 314 w 760"/>
                  <a:gd name="T33" fmla="*/ 2 h 260"/>
                  <a:gd name="T34" fmla="*/ 242 w 760"/>
                  <a:gd name="T35" fmla="*/ 9 h 260"/>
                  <a:gd name="T36" fmla="*/ 178 w 760"/>
                  <a:gd name="T37" fmla="*/ 23 h 260"/>
                  <a:gd name="T38" fmla="*/ 121 w 760"/>
                  <a:gd name="T39" fmla="*/ 41 h 260"/>
                  <a:gd name="T40" fmla="*/ 75 w 760"/>
                  <a:gd name="T41" fmla="*/ 63 h 260"/>
                  <a:gd name="T42" fmla="*/ 39 w 760"/>
                  <a:gd name="T43" fmla="*/ 88 h 260"/>
                  <a:gd name="T44" fmla="*/ 14 w 760"/>
                  <a:gd name="T45" fmla="*/ 113 h 260"/>
                  <a:gd name="T46" fmla="*/ 1 w 760"/>
                  <a:gd name="T47" fmla="*/ 138 h 260"/>
                  <a:gd name="T48" fmla="*/ 2 w 760"/>
                  <a:gd name="T49" fmla="*/ 161 h 260"/>
                  <a:gd name="T50" fmla="*/ 22 w 760"/>
                  <a:gd name="T51" fmla="*/ 184 h 260"/>
                  <a:gd name="T52" fmla="*/ 56 w 760"/>
                  <a:gd name="T53" fmla="*/ 203 h 260"/>
                  <a:gd name="T54" fmla="*/ 104 w 760"/>
                  <a:gd name="T55" fmla="*/ 221 h 260"/>
                  <a:gd name="T56" fmla="*/ 158 w 760"/>
                  <a:gd name="T57" fmla="*/ 235 h 260"/>
                  <a:gd name="T58" fmla="*/ 218 w 760"/>
                  <a:gd name="T59" fmla="*/ 248 h 260"/>
                  <a:gd name="T60" fmla="*/ 277 w 760"/>
                  <a:gd name="T61" fmla="*/ 256 h 260"/>
                  <a:gd name="T62" fmla="*/ 333 w 760"/>
                  <a:gd name="T6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0" h="260">
                    <a:moveTo>
                      <a:pt x="358" y="260"/>
                    </a:moveTo>
                    <a:lnTo>
                      <a:pt x="411" y="259"/>
                    </a:lnTo>
                    <a:lnTo>
                      <a:pt x="461" y="257"/>
                    </a:lnTo>
                    <a:lnTo>
                      <a:pt x="506" y="253"/>
                    </a:lnTo>
                    <a:lnTo>
                      <a:pt x="548" y="249"/>
                    </a:lnTo>
                    <a:lnTo>
                      <a:pt x="585" y="243"/>
                    </a:lnTo>
                    <a:lnTo>
                      <a:pt x="620" y="236"/>
                    </a:lnTo>
                    <a:lnTo>
                      <a:pt x="650" y="230"/>
                    </a:lnTo>
                    <a:lnTo>
                      <a:pt x="676" y="221"/>
                    </a:lnTo>
                    <a:lnTo>
                      <a:pt x="699" y="211"/>
                    </a:lnTo>
                    <a:lnTo>
                      <a:pt x="719" y="203"/>
                    </a:lnTo>
                    <a:lnTo>
                      <a:pt x="733" y="192"/>
                    </a:lnTo>
                    <a:lnTo>
                      <a:pt x="745" y="182"/>
                    </a:lnTo>
                    <a:lnTo>
                      <a:pt x="754" y="171"/>
                    </a:lnTo>
                    <a:lnTo>
                      <a:pt x="758" y="161"/>
                    </a:lnTo>
                    <a:lnTo>
                      <a:pt x="760" y="150"/>
                    </a:lnTo>
                    <a:lnTo>
                      <a:pt x="757" y="139"/>
                    </a:lnTo>
                    <a:lnTo>
                      <a:pt x="751" y="125"/>
                    </a:lnTo>
                    <a:lnTo>
                      <a:pt x="740" y="113"/>
                    </a:lnTo>
                    <a:lnTo>
                      <a:pt x="728" y="99"/>
                    </a:lnTo>
                    <a:lnTo>
                      <a:pt x="712" y="86"/>
                    </a:lnTo>
                    <a:lnTo>
                      <a:pt x="694" y="75"/>
                    </a:lnTo>
                    <a:lnTo>
                      <a:pt x="673" y="64"/>
                    </a:lnTo>
                    <a:lnTo>
                      <a:pt x="649" y="53"/>
                    </a:lnTo>
                    <a:lnTo>
                      <a:pt x="624" y="42"/>
                    </a:lnTo>
                    <a:lnTo>
                      <a:pt x="596" y="34"/>
                    </a:lnTo>
                    <a:lnTo>
                      <a:pt x="565" y="25"/>
                    </a:lnTo>
                    <a:lnTo>
                      <a:pt x="534" y="18"/>
                    </a:lnTo>
                    <a:lnTo>
                      <a:pt x="501" y="11"/>
                    </a:lnTo>
                    <a:lnTo>
                      <a:pt x="465" y="7"/>
                    </a:lnTo>
                    <a:lnTo>
                      <a:pt x="429" y="3"/>
                    </a:lnTo>
                    <a:lnTo>
                      <a:pt x="391" y="2"/>
                    </a:lnTo>
                    <a:lnTo>
                      <a:pt x="353" y="0"/>
                    </a:lnTo>
                    <a:lnTo>
                      <a:pt x="314" y="2"/>
                    </a:lnTo>
                    <a:lnTo>
                      <a:pt x="277" y="5"/>
                    </a:lnTo>
                    <a:lnTo>
                      <a:pt x="242" y="9"/>
                    </a:lnTo>
                    <a:lnTo>
                      <a:pt x="208" y="16"/>
                    </a:lnTo>
                    <a:lnTo>
                      <a:pt x="178" y="23"/>
                    </a:lnTo>
                    <a:lnTo>
                      <a:pt x="149" y="31"/>
                    </a:lnTo>
                    <a:lnTo>
                      <a:pt x="121" y="41"/>
                    </a:lnTo>
                    <a:lnTo>
                      <a:pt x="97" y="52"/>
                    </a:lnTo>
                    <a:lnTo>
                      <a:pt x="75" y="63"/>
                    </a:lnTo>
                    <a:lnTo>
                      <a:pt x="56" y="75"/>
                    </a:lnTo>
                    <a:lnTo>
                      <a:pt x="39" y="88"/>
                    </a:lnTo>
                    <a:lnTo>
                      <a:pt x="25" y="100"/>
                    </a:lnTo>
                    <a:lnTo>
                      <a:pt x="14" y="113"/>
                    </a:lnTo>
                    <a:lnTo>
                      <a:pt x="6" y="125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10" y="173"/>
                    </a:lnTo>
                    <a:lnTo>
                      <a:pt x="22" y="184"/>
                    </a:lnTo>
                    <a:lnTo>
                      <a:pt x="38" y="193"/>
                    </a:lnTo>
                    <a:lnTo>
                      <a:pt x="56" y="203"/>
                    </a:lnTo>
                    <a:lnTo>
                      <a:pt x="79" y="213"/>
                    </a:lnTo>
                    <a:lnTo>
                      <a:pt x="104" y="221"/>
                    </a:lnTo>
                    <a:lnTo>
                      <a:pt x="130" y="228"/>
                    </a:lnTo>
                    <a:lnTo>
                      <a:pt x="158" y="235"/>
                    </a:lnTo>
                    <a:lnTo>
                      <a:pt x="189" y="242"/>
                    </a:lnTo>
                    <a:lnTo>
                      <a:pt x="218" y="248"/>
                    </a:lnTo>
                    <a:lnTo>
                      <a:pt x="248" y="252"/>
                    </a:lnTo>
                    <a:lnTo>
                      <a:pt x="277" y="256"/>
                    </a:lnTo>
                    <a:lnTo>
                      <a:pt x="306" y="257"/>
                    </a:lnTo>
                    <a:lnTo>
                      <a:pt x="333" y="260"/>
                    </a:lnTo>
                    <a:lnTo>
                      <a:pt x="358" y="260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299" name="Freeform 75"/>
              <p:cNvSpPr>
                <a:spLocks/>
              </p:cNvSpPr>
              <p:nvPr/>
            </p:nvSpPr>
            <p:spPr bwMode="auto">
              <a:xfrm>
                <a:off x="2583" y="2147"/>
                <a:ext cx="355" cy="990"/>
              </a:xfrm>
              <a:custGeom>
                <a:avLst/>
                <a:gdLst>
                  <a:gd name="T0" fmla="*/ 694 w 708"/>
                  <a:gd name="T1" fmla="*/ 7 h 990"/>
                  <a:gd name="T2" fmla="*/ 658 w 708"/>
                  <a:gd name="T3" fmla="*/ 15 h 990"/>
                  <a:gd name="T4" fmla="*/ 617 w 708"/>
                  <a:gd name="T5" fmla="*/ 26 h 990"/>
                  <a:gd name="T6" fmla="*/ 571 w 708"/>
                  <a:gd name="T7" fmla="*/ 39 h 990"/>
                  <a:gd name="T8" fmla="*/ 522 w 708"/>
                  <a:gd name="T9" fmla="*/ 50 h 990"/>
                  <a:gd name="T10" fmla="*/ 474 w 708"/>
                  <a:gd name="T11" fmla="*/ 60 h 990"/>
                  <a:gd name="T12" fmla="*/ 427 w 708"/>
                  <a:gd name="T13" fmla="*/ 67 h 990"/>
                  <a:gd name="T14" fmla="*/ 383 w 708"/>
                  <a:gd name="T15" fmla="*/ 72 h 990"/>
                  <a:gd name="T16" fmla="*/ 335 w 708"/>
                  <a:gd name="T17" fmla="*/ 72 h 990"/>
                  <a:gd name="T18" fmla="*/ 281 w 708"/>
                  <a:gd name="T19" fmla="*/ 68 h 990"/>
                  <a:gd name="T20" fmla="*/ 228 w 708"/>
                  <a:gd name="T21" fmla="*/ 62 h 990"/>
                  <a:gd name="T22" fmla="*/ 178 w 708"/>
                  <a:gd name="T23" fmla="*/ 54 h 990"/>
                  <a:gd name="T24" fmla="*/ 132 w 708"/>
                  <a:gd name="T25" fmla="*/ 44 h 990"/>
                  <a:gd name="T26" fmla="*/ 88 w 708"/>
                  <a:gd name="T27" fmla="*/ 32 h 990"/>
                  <a:gd name="T28" fmla="*/ 48 w 708"/>
                  <a:gd name="T29" fmla="*/ 19 h 990"/>
                  <a:gd name="T30" fmla="*/ 14 w 708"/>
                  <a:gd name="T31" fmla="*/ 7 h 990"/>
                  <a:gd name="T32" fmla="*/ 3 w 708"/>
                  <a:gd name="T33" fmla="*/ 57 h 990"/>
                  <a:gd name="T34" fmla="*/ 10 w 708"/>
                  <a:gd name="T35" fmla="*/ 287 h 990"/>
                  <a:gd name="T36" fmla="*/ 0 w 708"/>
                  <a:gd name="T37" fmla="*/ 504 h 990"/>
                  <a:gd name="T38" fmla="*/ 7 w 708"/>
                  <a:gd name="T39" fmla="*/ 662 h 990"/>
                  <a:gd name="T40" fmla="*/ 25 w 708"/>
                  <a:gd name="T41" fmla="*/ 801 h 990"/>
                  <a:gd name="T42" fmla="*/ 38 w 708"/>
                  <a:gd name="T43" fmla="*/ 898 h 990"/>
                  <a:gd name="T44" fmla="*/ 47 w 708"/>
                  <a:gd name="T45" fmla="*/ 936 h 990"/>
                  <a:gd name="T46" fmla="*/ 96 w 708"/>
                  <a:gd name="T47" fmla="*/ 961 h 990"/>
                  <a:gd name="T48" fmla="*/ 181 w 708"/>
                  <a:gd name="T49" fmla="*/ 979 h 990"/>
                  <a:gd name="T50" fmla="*/ 288 w 708"/>
                  <a:gd name="T51" fmla="*/ 989 h 990"/>
                  <a:gd name="T52" fmla="*/ 401 w 708"/>
                  <a:gd name="T53" fmla="*/ 989 h 990"/>
                  <a:gd name="T54" fmla="*/ 509 w 708"/>
                  <a:gd name="T55" fmla="*/ 973 h 990"/>
                  <a:gd name="T56" fmla="*/ 597 w 708"/>
                  <a:gd name="T57" fmla="*/ 942 h 990"/>
                  <a:gd name="T58" fmla="*/ 651 w 708"/>
                  <a:gd name="T59" fmla="*/ 893 h 990"/>
                  <a:gd name="T60" fmla="*/ 665 w 708"/>
                  <a:gd name="T61" fmla="*/ 801 h 990"/>
                  <a:gd name="T62" fmla="*/ 678 w 708"/>
                  <a:gd name="T63" fmla="*/ 575 h 990"/>
                  <a:gd name="T64" fmla="*/ 694 w 708"/>
                  <a:gd name="T65" fmla="*/ 290 h 990"/>
                  <a:gd name="T66" fmla="*/ 706 w 708"/>
                  <a:gd name="T67" fmla="*/ 6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8" h="990">
                    <a:moveTo>
                      <a:pt x="708" y="3"/>
                    </a:moveTo>
                    <a:lnTo>
                      <a:pt x="694" y="7"/>
                    </a:lnTo>
                    <a:lnTo>
                      <a:pt x="676" y="11"/>
                    </a:lnTo>
                    <a:lnTo>
                      <a:pt x="658" y="15"/>
                    </a:lnTo>
                    <a:lnTo>
                      <a:pt x="638" y="21"/>
                    </a:lnTo>
                    <a:lnTo>
                      <a:pt x="617" y="26"/>
                    </a:lnTo>
                    <a:lnTo>
                      <a:pt x="594" y="33"/>
                    </a:lnTo>
                    <a:lnTo>
                      <a:pt x="571" y="39"/>
                    </a:lnTo>
                    <a:lnTo>
                      <a:pt x="547" y="44"/>
                    </a:lnTo>
                    <a:lnTo>
                      <a:pt x="522" y="50"/>
                    </a:lnTo>
                    <a:lnTo>
                      <a:pt x="498" y="55"/>
                    </a:lnTo>
                    <a:lnTo>
                      <a:pt x="474" y="60"/>
                    </a:lnTo>
                    <a:lnTo>
                      <a:pt x="450" y="64"/>
                    </a:lnTo>
                    <a:lnTo>
                      <a:pt x="427" y="67"/>
                    </a:lnTo>
                    <a:lnTo>
                      <a:pt x="404" y="69"/>
                    </a:lnTo>
                    <a:lnTo>
                      <a:pt x="383" y="72"/>
                    </a:lnTo>
                    <a:lnTo>
                      <a:pt x="363" y="72"/>
                    </a:lnTo>
                    <a:lnTo>
                      <a:pt x="335" y="72"/>
                    </a:lnTo>
                    <a:lnTo>
                      <a:pt x="308" y="71"/>
                    </a:lnTo>
                    <a:lnTo>
                      <a:pt x="281" y="68"/>
                    </a:lnTo>
                    <a:lnTo>
                      <a:pt x="255" y="65"/>
                    </a:lnTo>
                    <a:lnTo>
                      <a:pt x="228" y="62"/>
                    </a:lnTo>
                    <a:lnTo>
                      <a:pt x="203" y="58"/>
                    </a:lnTo>
                    <a:lnTo>
                      <a:pt x="178" y="54"/>
                    </a:lnTo>
                    <a:lnTo>
                      <a:pt x="154" y="48"/>
                    </a:lnTo>
                    <a:lnTo>
                      <a:pt x="132" y="44"/>
                    </a:lnTo>
                    <a:lnTo>
                      <a:pt x="109" y="37"/>
                    </a:lnTo>
                    <a:lnTo>
                      <a:pt x="88" y="32"/>
                    </a:lnTo>
                    <a:lnTo>
                      <a:pt x="68" y="26"/>
                    </a:lnTo>
                    <a:lnTo>
                      <a:pt x="48" y="19"/>
                    </a:lnTo>
                    <a:lnTo>
                      <a:pt x="31" y="1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3" y="57"/>
                    </a:lnTo>
                    <a:lnTo>
                      <a:pt x="7" y="158"/>
                    </a:lnTo>
                    <a:lnTo>
                      <a:pt x="10" y="287"/>
                    </a:lnTo>
                    <a:lnTo>
                      <a:pt x="3" y="426"/>
                    </a:lnTo>
                    <a:lnTo>
                      <a:pt x="0" y="504"/>
                    </a:lnTo>
                    <a:lnTo>
                      <a:pt x="2" y="585"/>
                    </a:lnTo>
                    <a:lnTo>
                      <a:pt x="7" y="662"/>
                    </a:lnTo>
                    <a:lnTo>
                      <a:pt x="15" y="736"/>
                    </a:lnTo>
                    <a:lnTo>
                      <a:pt x="25" y="801"/>
                    </a:lnTo>
                    <a:lnTo>
                      <a:pt x="33" y="857"/>
                    </a:lnTo>
                    <a:lnTo>
                      <a:pt x="38" y="898"/>
                    </a:lnTo>
                    <a:lnTo>
                      <a:pt x="41" y="922"/>
                    </a:lnTo>
                    <a:lnTo>
                      <a:pt x="47" y="936"/>
                    </a:lnTo>
                    <a:lnTo>
                      <a:pt x="67" y="948"/>
                    </a:lnTo>
                    <a:lnTo>
                      <a:pt x="96" y="961"/>
                    </a:lnTo>
                    <a:lnTo>
                      <a:pt x="134" y="971"/>
                    </a:lnTo>
                    <a:lnTo>
                      <a:pt x="181" y="979"/>
                    </a:lnTo>
                    <a:lnTo>
                      <a:pt x="232" y="986"/>
                    </a:lnTo>
                    <a:lnTo>
                      <a:pt x="288" y="989"/>
                    </a:lnTo>
                    <a:lnTo>
                      <a:pt x="345" y="990"/>
                    </a:lnTo>
                    <a:lnTo>
                      <a:pt x="401" y="989"/>
                    </a:lnTo>
                    <a:lnTo>
                      <a:pt x="457" y="983"/>
                    </a:lnTo>
                    <a:lnTo>
                      <a:pt x="509" y="973"/>
                    </a:lnTo>
                    <a:lnTo>
                      <a:pt x="556" y="960"/>
                    </a:lnTo>
                    <a:lnTo>
                      <a:pt x="597" y="942"/>
                    </a:lnTo>
                    <a:lnTo>
                      <a:pt x="629" y="919"/>
                    </a:lnTo>
                    <a:lnTo>
                      <a:pt x="651" y="893"/>
                    </a:lnTo>
                    <a:lnTo>
                      <a:pt x="661" y="860"/>
                    </a:lnTo>
                    <a:lnTo>
                      <a:pt x="665" y="801"/>
                    </a:lnTo>
                    <a:lnTo>
                      <a:pt x="671" y="703"/>
                    </a:lnTo>
                    <a:lnTo>
                      <a:pt x="678" y="575"/>
                    </a:lnTo>
                    <a:lnTo>
                      <a:pt x="686" y="433"/>
                    </a:lnTo>
                    <a:lnTo>
                      <a:pt x="694" y="290"/>
                    </a:lnTo>
                    <a:lnTo>
                      <a:pt x="700" y="162"/>
                    </a:lnTo>
                    <a:lnTo>
                      <a:pt x="706" y="62"/>
                    </a:lnTo>
                    <a:lnTo>
                      <a:pt x="708" y="3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300" name="Freeform 76"/>
              <p:cNvSpPr>
                <a:spLocks/>
              </p:cNvSpPr>
              <p:nvPr/>
            </p:nvSpPr>
            <p:spPr bwMode="auto">
              <a:xfrm>
                <a:off x="2713" y="1884"/>
                <a:ext cx="121" cy="159"/>
              </a:xfrm>
              <a:custGeom>
                <a:avLst/>
                <a:gdLst>
                  <a:gd name="T0" fmla="*/ 0 w 243"/>
                  <a:gd name="T1" fmla="*/ 128 h 159"/>
                  <a:gd name="T2" fmla="*/ 0 w 243"/>
                  <a:gd name="T3" fmla="*/ 105 h 159"/>
                  <a:gd name="T4" fmla="*/ 4 w 243"/>
                  <a:gd name="T5" fmla="*/ 77 h 159"/>
                  <a:gd name="T6" fmla="*/ 12 w 243"/>
                  <a:gd name="T7" fmla="*/ 49 h 159"/>
                  <a:gd name="T8" fmla="*/ 25 w 243"/>
                  <a:gd name="T9" fmla="*/ 28 h 159"/>
                  <a:gd name="T10" fmla="*/ 41 w 243"/>
                  <a:gd name="T11" fmla="*/ 17 h 159"/>
                  <a:gd name="T12" fmla="*/ 63 w 243"/>
                  <a:gd name="T13" fmla="*/ 9 h 159"/>
                  <a:gd name="T14" fmla="*/ 91 w 243"/>
                  <a:gd name="T15" fmla="*/ 3 h 159"/>
                  <a:gd name="T16" fmla="*/ 120 w 243"/>
                  <a:gd name="T17" fmla="*/ 0 h 159"/>
                  <a:gd name="T18" fmla="*/ 149 w 243"/>
                  <a:gd name="T19" fmla="*/ 0 h 159"/>
                  <a:gd name="T20" fmla="*/ 177 w 243"/>
                  <a:gd name="T21" fmla="*/ 5 h 159"/>
                  <a:gd name="T22" fmla="*/ 198 w 243"/>
                  <a:gd name="T23" fmla="*/ 11 h 159"/>
                  <a:gd name="T24" fmla="*/ 214 w 243"/>
                  <a:gd name="T25" fmla="*/ 24 h 159"/>
                  <a:gd name="T26" fmla="*/ 228 w 243"/>
                  <a:gd name="T27" fmla="*/ 53 h 159"/>
                  <a:gd name="T28" fmla="*/ 238 w 243"/>
                  <a:gd name="T29" fmla="*/ 88 h 159"/>
                  <a:gd name="T30" fmla="*/ 243 w 243"/>
                  <a:gd name="T31" fmla="*/ 121 h 159"/>
                  <a:gd name="T32" fmla="*/ 242 w 243"/>
                  <a:gd name="T33" fmla="*/ 145 h 159"/>
                  <a:gd name="T34" fmla="*/ 238 w 243"/>
                  <a:gd name="T35" fmla="*/ 152 h 159"/>
                  <a:gd name="T36" fmla="*/ 232 w 243"/>
                  <a:gd name="T37" fmla="*/ 157 h 159"/>
                  <a:gd name="T38" fmla="*/ 224 w 243"/>
                  <a:gd name="T39" fmla="*/ 159 h 159"/>
                  <a:gd name="T40" fmla="*/ 216 w 243"/>
                  <a:gd name="T41" fmla="*/ 159 h 159"/>
                  <a:gd name="T42" fmla="*/ 209 w 243"/>
                  <a:gd name="T43" fmla="*/ 156 h 159"/>
                  <a:gd name="T44" fmla="*/ 201 w 243"/>
                  <a:gd name="T45" fmla="*/ 150 h 159"/>
                  <a:gd name="T46" fmla="*/ 195 w 243"/>
                  <a:gd name="T47" fmla="*/ 141 h 159"/>
                  <a:gd name="T48" fmla="*/ 191 w 243"/>
                  <a:gd name="T49" fmla="*/ 128 h 159"/>
                  <a:gd name="T50" fmla="*/ 181 w 243"/>
                  <a:gd name="T51" fmla="*/ 93 h 159"/>
                  <a:gd name="T52" fmla="*/ 162 w 243"/>
                  <a:gd name="T53" fmla="*/ 70 h 159"/>
                  <a:gd name="T54" fmla="*/ 140 w 243"/>
                  <a:gd name="T55" fmla="*/ 56 h 159"/>
                  <a:gd name="T56" fmla="*/ 113 w 243"/>
                  <a:gd name="T57" fmla="*/ 53 h 159"/>
                  <a:gd name="T58" fmla="*/ 90 w 243"/>
                  <a:gd name="T59" fmla="*/ 59 h 159"/>
                  <a:gd name="T60" fmla="*/ 68 w 243"/>
                  <a:gd name="T61" fmla="*/ 75 h 159"/>
                  <a:gd name="T62" fmla="*/ 55 w 243"/>
                  <a:gd name="T63" fmla="*/ 100 h 159"/>
                  <a:gd name="T64" fmla="*/ 51 w 243"/>
                  <a:gd name="T65" fmla="*/ 134 h 159"/>
                  <a:gd name="T66" fmla="*/ 50 w 243"/>
                  <a:gd name="T67" fmla="*/ 142 h 159"/>
                  <a:gd name="T68" fmla="*/ 45 w 243"/>
                  <a:gd name="T69" fmla="*/ 148 h 159"/>
                  <a:gd name="T70" fmla="*/ 37 w 243"/>
                  <a:gd name="T71" fmla="*/ 152 h 159"/>
                  <a:gd name="T72" fmla="*/ 27 w 243"/>
                  <a:gd name="T73" fmla="*/ 152 h 159"/>
                  <a:gd name="T74" fmla="*/ 18 w 243"/>
                  <a:gd name="T75" fmla="*/ 150 h 159"/>
                  <a:gd name="T76" fmla="*/ 10 w 243"/>
                  <a:gd name="T77" fmla="*/ 146 h 159"/>
                  <a:gd name="T78" fmla="*/ 4 w 243"/>
                  <a:gd name="T79" fmla="*/ 139 h 159"/>
                  <a:gd name="T80" fmla="*/ 0 w 243"/>
                  <a:gd name="T81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3" h="159">
                    <a:moveTo>
                      <a:pt x="0" y="128"/>
                    </a:moveTo>
                    <a:lnTo>
                      <a:pt x="0" y="105"/>
                    </a:lnTo>
                    <a:lnTo>
                      <a:pt x="4" y="77"/>
                    </a:lnTo>
                    <a:lnTo>
                      <a:pt x="12" y="49"/>
                    </a:lnTo>
                    <a:lnTo>
                      <a:pt x="25" y="28"/>
                    </a:lnTo>
                    <a:lnTo>
                      <a:pt x="41" y="17"/>
                    </a:lnTo>
                    <a:lnTo>
                      <a:pt x="63" y="9"/>
                    </a:lnTo>
                    <a:lnTo>
                      <a:pt x="91" y="3"/>
                    </a:lnTo>
                    <a:lnTo>
                      <a:pt x="120" y="0"/>
                    </a:lnTo>
                    <a:lnTo>
                      <a:pt x="149" y="0"/>
                    </a:lnTo>
                    <a:lnTo>
                      <a:pt x="177" y="5"/>
                    </a:lnTo>
                    <a:lnTo>
                      <a:pt x="198" y="11"/>
                    </a:lnTo>
                    <a:lnTo>
                      <a:pt x="214" y="24"/>
                    </a:lnTo>
                    <a:lnTo>
                      <a:pt x="228" y="53"/>
                    </a:lnTo>
                    <a:lnTo>
                      <a:pt x="238" y="88"/>
                    </a:lnTo>
                    <a:lnTo>
                      <a:pt x="243" y="121"/>
                    </a:lnTo>
                    <a:lnTo>
                      <a:pt x="242" y="145"/>
                    </a:lnTo>
                    <a:lnTo>
                      <a:pt x="238" y="152"/>
                    </a:lnTo>
                    <a:lnTo>
                      <a:pt x="232" y="157"/>
                    </a:lnTo>
                    <a:lnTo>
                      <a:pt x="224" y="159"/>
                    </a:lnTo>
                    <a:lnTo>
                      <a:pt x="216" y="159"/>
                    </a:lnTo>
                    <a:lnTo>
                      <a:pt x="209" y="156"/>
                    </a:lnTo>
                    <a:lnTo>
                      <a:pt x="201" y="150"/>
                    </a:lnTo>
                    <a:lnTo>
                      <a:pt x="195" y="141"/>
                    </a:lnTo>
                    <a:lnTo>
                      <a:pt x="191" y="128"/>
                    </a:lnTo>
                    <a:lnTo>
                      <a:pt x="181" y="93"/>
                    </a:lnTo>
                    <a:lnTo>
                      <a:pt x="162" y="70"/>
                    </a:lnTo>
                    <a:lnTo>
                      <a:pt x="140" y="56"/>
                    </a:lnTo>
                    <a:lnTo>
                      <a:pt x="113" y="53"/>
                    </a:lnTo>
                    <a:lnTo>
                      <a:pt x="90" y="59"/>
                    </a:lnTo>
                    <a:lnTo>
                      <a:pt x="68" y="75"/>
                    </a:lnTo>
                    <a:lnTo>
                      <a:pt x="55" y="100"/>
                    </a:lnTo>
                    <a:lnTo>
                      <a:pt x="51" y="134"/>
                    </a:lnTo>
                    <a:lnTo>
                      <a:pt x="50" y="142"/>
                    </a:lnTo>
                    <a:lnTo>
                      <a:pt x="45" y="148"/>
                    </a:lnTo>
                    <a:lnTo>
                      <a:pt x="37" y="152"/>
                    </a:lnTo>
                    <a:lnTo>
                      <a:pt x="27" y="152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4" y="13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301" name="Freeform 77"/>
              <p:cNvSpPr>
                <a:spLocks/>
              </p:cNvSpPr>
              <p:nvPr/>
            </p:nvSpPr>
            <p:spPr bwMode="auto">
              <a:xfrm>
                <a:off x="2710" y="2265"/>
                <a:ext cx="87" cy="811"/>
              </a:xfrm>
              <a:custGeom>
                <a:avLst/>
                <a:gdLst>
                  <a:gd name="T0" fmla="*/ 104 w 175"/>
                  <a:gd name="T1" fmla="*/ 67 h 811"/>
                  <a:gd name="T2" fmla="*/ 112 w 175"/>
                  <a:gd name="T3" fmla="*/ 192 h 811"/>
                  <a:gd name="T4" fmla="*/ 111 w 175"/>
                  <a:gd name="T5" fmla="*/ 437 h 811"/>
                  <a:gd name="T6" fmla="*/ 106 w 175"/>
                  <a:gd name="T7" fmla="*/ 679 h 811"/>
                  <a:gd name="T8" fmla="*/ 104 w 175"/>
                  <a:gd name="T9" fmla="*/ 792 h 811"/>
                  <a:gd name="T10" fmla="*/ 110 w 175"/>
                  <a:gd name="T11" fmla="*/ 804 h 811"/>
                  <a:gd name="T12" fmla="*/ 114 w 175"/>
                  <a:gd name="T13" fmla="*/ 810 h 811"/>
                  <a:gd name="T14" fmla="*/ 119 w 175"/>
                  <a:gd name="T15" fmla="*/ 811 h 811"/>
                  <a:gd name="T16" fmla="*/ 131 w 175"/>
                  <a:gd name="T17" fmla="*/ 811 h 811"/>
                  <a:gd name="T18" fmla="*/ 142 w 175"/>
                  <a:gd name="T19" fmla="*/ 810 h 811"/>
                  <a:gd name="T20" fmla="*/ 151 w 175"/>
                  <a:gd name="T21" fmla="*/ 807 h 811"/>
                  <a:gd name="T22" fmla="*/ 159 w 175"/>
                  <a:gd name="T23" fmla="*/ 801 h 811"/>
                  <a:gd name="T24" fmla="*/ 165 w 175"/>
                  <a:gd name="T25" fmla="*/ 794 h 811"/>
                  <a:gd name="T26" fmla="*/ 169 w 175"/>
                  <a:gd name="T27" fmla="*/ 786 h 811"/>
                  <a:gd name="T28" fmla="*/ 173 w 175"/>
                  <a:gd name="T29" fmla="*/ 778 h 811"/>
                  <a:gd name="T30" fmla="*/ 175 w 175"/>
                  <a:gd name="T31" fmla="*/ 769 h 811"/>
                  <a:gd name="T32" fmla="*/ 175 w 175"/>
                  <a:gd name="T33" fmla="*/ 761 h 811"/>
                  <a:gd name="T34" fmla="*/ 168 w 175"/>
                  <a:gd name="T35" fmla="*/ 571 h 811"/>
                  <a:gd name="T36" fmla="*/ 165 w 175"/>
                  <a:gd name="T37" fmla="*/ 351 h 811"/>
                  <a:gd name="T38" fmla="*/ 163 w 175"/>
                  <a:gd name="T39" fmla="*/ 167 h 811"/>
                  <a:gd name="T40" fmla="*/ 163 w 175"/>
                  <a:gd name="T41" fmla="*/ 76 h 811"/>
                  <a:gd name="T42" fmla="*/ 156 w 175"/>
                  <a:gd name="T43" fmla="*/ 40 h 811"/>
                  <a:gd name="T44" fmla="*/ 142 w 175"/>
                  <a:gd name="T45" fmla="*/ 17 h 811"/>
                  <a:gd name="T46" fmla="*/ 119 w 175"/>
                  <a:gd name="T47" fmla="*/ 3 h 811"/>
                  <a:gd name="T48" fmla="*/ 94 w 175"/>
                  <a:gd name="T49" fmla="*/ 0 h 811"/>
                  <a:gd name="T50" fmla="*/ 66 w 175"/>
                  <a:gd name="T51" fmla="*/ 8 h 811"/>
                  <a:gd name="T52" fmla="*/ 41 w 175"/>
                  <a:gd name="T53" fmla="*/ 25 h 811"/>
                  <a:gd name="T54" fmla="*/ 20 w 175"/>
                  <a:gd name="T55" fmla="*/ 50 h 811"/>
                  <a:gd name="T56" fmla="*/ 5 w 175"/>
                  <a:gd name="T57" fmla="*/ 83 h 811"/>
                  <a:gd name="T58" fmla="*/ 1 w 175"/>
                  <a:gd name="T59" fmla="*/ 100 h 811"/>
                  <a:gd name="T60" fmla="*/ 0 w 175"/>
                  <a:gd name="T61" fmla="*/ 114 h 811"/>
                  <a:gd name="T62" fmla="*/ 4 w 175"/>
                  <a:gd name="T63" fmla="*/ 125 h 811"/>
                  <a:gd name="T64" fmla="*/ 15 w 175"/>
                  <a:gd name="T65" fmla="*/ 130 h 811"/>
                  <a:gd name="T66" fmla="*/ 26 w 175"/>
                  <a:gd name="T67" fmla="*/ 128 h 811"/>
                  <a:gd name="T68" fmla="*/ 38 w 175"/>
                  <a:gd name="T69" fmla="*/ 114 h 811"/>
                  <a:gd name="T70" fmla="*/ 48 w 175"/>
                  <a:gd name="T71" fmla="*/ 97 h 811"/>
                  <a:gd name="T72" fmla="*/ 58 w 175"/>
                  <a:gd name="T73" fmla="*/ 78 h 811"/>
                  <a:gd name="T74" fmla="*/ 67 w 175"/>
                  <a:gd name="T75" fmla="*/ 61 h 811"/>
                  <a:gd name="T76" fmla="*/ 78 w 175"/>
                  <a:gd name="T77" fmla="*/ 50 h 811"/>
                  <a:gd name="T78" fmla="*/ 90 w 175"/>
                  <a:gd name="T79" fmla="*/ 51 h 811"/>
                  <a:gd name="T80" fmla="*/ 104 w 175"/>
                  <a:gd name="T81" fmla="*/ 67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811">
                    <a:moveTo>
                      <a:pt x="104" y="67"/>
                    </a:moveTo>
                    <a:lnTo>
                      <a:pt x="112" y="192"/>
                    </a:lnTo>
                    <a:lnTo>
                      <a:pt x="111" y="437"/>
                    </a:lnTo>
                    <a:lnTo>
                      <a:pt x="106" y="679"/>
                    </a:lnTo>
                    <a:lnTo>
                      <a:pt x="104" y="792"/>
                    </a:lnTo>
                    <a:lnTo>
                      <a:pt x="110" y="804"/>
                    </a:lnTo>
                    <a:lnTo>
                      <a:pt x="114" y="810"/>
                    </a:lnTo>
                    <a:lnTo>
                      <a:pt x="119" y="811"/>
                    </a:lnTo>
                    <a:lnTo>
                      <a:pt x="131" y="811"/>
                    </a:lnTo>
                    <a:lnTo>
                      <a:pt x="142" y="810"/>
                    </a:lnTo>
                    <a:lnTo>
                      <a:pt x="151" y="807"/>
                    </a:lnTo>
                    <a:lnTo>
                      <a:pt x="159" y="801"/>
                    </a:lnTo>
                    <a:lnTo>
                      <a:pt x="165" y="794"/>
                    </a:lnTo>
                    <a:lnTo>
                      <a:pt x="169" y="786"/>
                    </a:lnTo>
                    <a:lnTo>
                      <a:pt x="173" y="778"/>
                    </a:lnTo>
                    <a:lnTo>
                      <a:pt x="175" y="769"/>
                    </a:lnTo>
                    <a:lnTo>
                      <a:pt x="175" y="761"/>
                    </a:lnTo>
                    <a:lnTo>
                      <a:pt x="168" y="571"/>
                    </a:lnTo>
                    <a:lnTo>
                      <a:pt x="165" y="351"/>
                    </a:lnTo>
                    <a:lnTo>
                      <a:pt x="163" y="167"/>
                    </a:lnTo>
                    <a:lnTo>
                      <a:pt x="163" y="76"/>
                    </a:lnTo>
                    <a:lnTo>
                      <a:pt x="156" y="40"/>
                    </a:lnTo>
                    <a:lnTo>
                      <a:pt x="142" y="17"/>
                    </a:lnTo>
                    <a:lnTo>
                      <a:pt x="119" y="3"/>
                    </a:lnTo>
                    <a:lnTo>
                      <a:pt x="94" y="0"/>
                    </a:lnTo>
                    <a:lnTo>
                      <a:pt x="66" y="8"/>
                    </a:lnTo>
                    <a:lnTo>
                      <a:pt x="41" y="25"/>
                    </a:lnTo>
                    <a:lnTo>
                      <a:pt x="20" y="50"/>
                    </a:lnTo>
                    <a:lnTo>
                      <a:pt x="5" y="83"/>
                    </a:lnTo>
                    <a:lnTo>
                      <a:pt x="1" y="100"/>
                    </a:lnTo>
                    <a:lnTo>
                      <a:pt x="0" y="114"/>
                    </a:lnTo>
                    <a:lnTo>
                      <a:pt x="4" y="125"/>
                    </a:lnTo>
                    <a:lnTo>
                      <a:pt x="15" y="130"/>
                    </a:lnTo>
                    <a:lnTo>
                      <a:pt x="26" y="128"/>
                    </a:lnTo>
                    <a:lnTo>
                      <a:pt x="38" y="114"/>
                    </a:lnTo>
                    <a:lnTo>
                      <a:pt x="48" y="97"/>
                    </a:lnTo>
                    <a:lnTo>
                      <a:pt x="58" y="78"/>
                    </a:lnTo>
                    <a:lnTo>
                      <a:pt x="67" y="61"/>
                    </a:lnTo>
                    <a:lnTo>
                      <a:pt x="78" y="50"/>
                    </a:lnTo>
                    <a:lnTo>
                      <a:pt x="90" y="51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302" name="Freeform 78"/>
              <p:cNvSpPr>
                <a:spLocks/>
              </p:cNvSpPr>
              <p:nvPr/>
            </p:nvSpPr>
            <p:spPr bwMode="auto">
              <a:xfrm>
                <a:off x="2811" y="2269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09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3 h 811"/>
                  <a:gd name="T12" fmla="*/ 112 w 174"/>
                  <a:gd name="T13" fmla="*/ 808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0 w 174"/>
                  <a:gd name="T21" fmla="*/ 806 h 811"/>
                  <a:gd name="T22" fmla="*/ 158 w 174"/>
                  <a:gd name="T23" fmla="*/ 801 h 811"/>
                  <a:gd name="T24" fmla="*/ 164 w 174"/>
                  <a:gd name="T25" fmla="*/ 793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8 h 811"/>
                  <a:gd name="T32" fmla="*/ 174 w 174"/>
                  <a:gd name="T33" fmla="*/ 760 h 811"/>
                  <a:gd name="T34" fmla="*/ 168 w 174"/>
                  <a:gd name="T35" fmla="*/ 570 h 811"/>
                  <a:gd name="T36" fmla="*/ 164 w 174"/>
                  <a:gd name="T37" fmla="*/ 351 h 811"/>
                  <a:gd name="T38" fmla="*/ 162 w 174"/>
                  <a:gd name="T39" fmla="*/ 167 h 811"/>
                  <a:gd name="T40" fmla="*/ 161 w 174"/>
                  <a:gd name="T41" fmla="*/ 76 h 811"/>
                  <a:gd name="T42" fmla="*/ 154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4 w 174"/>
                  <a:gd name="T51" fmla="*/ 7 h 811"/>
                  <a:gd name="T52" fmla="*/ 39 w 174"/>
                  <a:gd name="T53" fmla="*/ 24 h 811"/>
                  <a:gd name="T54" fmla="*/ 18 w 174"/>
                  <a:gd name="T55" fmla="*/ 50 h 811"/>
                  <a:gd name="T56" fmla="*/ 5 w 174"/>
                  <a:gd name="T57" fmla="*/ 83 h 811"/>
                  <a:gd name="T58" fmla="*/ 1 w 174"/>
                  <a:gd name="T59" fmla="*/ 99 h 811"/>
                  <a:gd name="T60" fmla="*/ 0 w 174"/>
                  <a:gd name="T61" fmla="*/ 113 h 811"/>
                  <a:gd name="T62" fmla="*/ 4 w 174"/>
                  <a:gd name="T63" fmla="*/ 125 h 811"/>
                  <a:gd name="T64" fmla="*/ 14 w 174"/>
                  <a:gd name="T65" fmla="*/ 131 h 811"/>
                  <a:gd name="T66" fmla="*/ 26 w 174"/>
                  <a:gd name="T67" fmla="*/ 126 h 811"/>
                  <a:gd name="T68" fmla="*/ 38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7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09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3"/>
                    </a:lnTo>
                    <a:lnTo>
                      <a:pt x="112" y="808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0" y="806"/>
                    </a:lnTo>
                    <a:lnTo>
                      <a:pt x="158" y="801"/>
                    </a:lnTo>
                    <a:lnTo>
                      <a:pt x="164" y="793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8"/>
                    </a:lnTo>
                    <a:lnTo>
                      <a:pt x="174" y="760"/>
                    </a:lnTo>
                    <a:lnTo>
                      <a:pt x="168" y="570"/>
                    </a:lnTo>
                    <a:lnTo>
                      <a:pt x="164" y="351"/>
                    </a:lnTo>
                    <a:lnTo>
                      <a:pt x="162" y="167"/>
                    </a:lnTo>
                    <a:lnTo>
                      <a:pt x="161" y="76"/>
                    </a:lnTo>
                    <a:lnTo>
                      <a:pt x="154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4" y="7"/>
                    </a:lnTo>
                    <a:lnTo>
                      <a:pt x="39" y="24"/>
                    </a:lnTo>
                    <a:lnTo>
                      <a:pt x="18" y="50"/>
                    </a:lnTo>
                    <a:lnTo>
                      <a:pt x="5" y="83"/>
                    </a:lnTo>
                    <a:lnTo>
                      <a:pt x="1" y="99"/>
                    </a:lnTo>
                    <a:lnTo>
                      <a:pt x="0" y="113"/>
                    </a:lnTo>
                    <a:lnTo>
                      <a:pt x="4" y="125"/>
                    </a:lnTo>
                    <a:lnTo>
                      <a:pt x="14" y="131"/>
                    </a:lnTo>
                    <a:lnTo>
                      <a:pt x="26" y="126"/>
                    </a:lnTo>
                    <a:lnTo>
                      <a:pt x="38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7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2303" name="Freeform 79"/>
              <p:cNvSpPr>
                <a:spLocks/>
              </p:cNvSpPr>
              <p:nvPr/>
            </p:nvSpPr>
            <p:spPr bwMode="auto">
              <a:xfrm>
                <a:off x="2604" y="2272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10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4 h 811"/>
                  <a:gd name="T12" fmla="*/ 112 w 174"/>
                  <a:gd name="T13" fmla="*/ 810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1 w 174"/>
                  <a:gd name="T21" fmla="*/ 807 h 811"/>
                  <a:gd name="T22" fmla="*/ 158 w 174"/>
                  <a:gd name="T23" fmla="*/ 801 h 811"/>
                  <a:gd name="T24" fmla="*/ 164 w 174"/>
                  <a:gd name="T25" fmla="*/ 794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9 h 811"/>
                  <a:gd name="T32" fmla="*/ 174 w 174"/>
                  <a:gd name="T33" fmla="*/ 761 h 811"/>
                  <a:gd name="T34" fmla="*/ 168 w 174"/>
                  <a:gd name="T35" fmla="*/ 571 h 811"/>
                  <a:gd name="T36" fmla="*/ 164 w 174"/>
                  <a:gd name="T37" fmla="*/ 351 h 811"/>
                  <a:gd name="T38" fmla="*/ 161 w 174"/>
                  <a:gd name="T39" fmla="*/ 167 h 811"/>
                  <a:gd name="T40" fmla="*/ 161 w 174"/>
                  <a:gd name="T41" fmla="*/ 76 h 811"/>
                  <a:gd name="T42" fmla="*/ 155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5 w 174"/>
                  <a:gd name="T51" fmla="*/ 7 h 811"/>
                  <a:gd name="T52" fmla="*/ 39 w 174"/>
                  <a:gd name="T53" fmla="*/ 23 h 811"/>
                  <a:gd name="T54" fmla="*/ 18 w 174"/>
                  <a:gd name="T55" fmla="*/ 50 h 811"/>
                  <a:gd name="T56" fmla="*/ 4 w 174"/>
                  <a:gd name="T57" fmla="*/ 83 h 811"/>
                  <a:gd name="T58" fmla="*/ 0 w 174"/>
                  <a:gd name="T59" fmla="*/ 100 h 811"/>
                  <a:gd name="T60" fmla="*/ 0 w 174"/>
                  <a:gd name="T61" fmla="*/ 114 h 811"/>
                  <a:gd name="T62" fmla="*/ 2 w 174"/>
                  <a:gd name="T63" fmla="*/ 125 h 811"/>
                  <a:gd name="T64" fmla="*/ 14 w 174"/>
                  <a:gd name="T65" fmla="*/ 130 h 811"/>
                  <a:gd name="T66" fmla="*/ 26 w 174"/>
                  <a:gd name="T67" fmla="*/ 128 h 811"/>
                  <a:gd name="T68" fmla="*/ 37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6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10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4"/>
                    </a:lnTo>
                    <a:lnTo>
                      <a:pt x="112" y="810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1" y="807"/>
                    </a:lnTo>
                    <a:lnTo>
                      <a:pt x="158" y="801"/>
                    </a:lnTo>
                    <a:lnTo>
                      <a:pt x="164" y="794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9"/>
                    </a:lnTo>
                    <a:lnTo>
                      <a:pt x="174" y="761"/>
                    </a:lnTo>
                    <a:lnTo>
                      <a:pt x="168" y="571"/>
                    </a:lnTo>
                    <a:lnTo>
                      <a:pt x="164" y="351"/>
                    </a:lnTo>
                    <a:lnTo>
                      <a:pt x="161" y="167"/>
                    </a:lnTo>
                    <a:lnTo>
                      <a:pt x="161" y="76"/>
                    </a:lnTo>
                    <a:lnTo>
                      <a:pt x="155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5" y="7"/>
                    </a:lnTo>
                    <a:lnTo>
                      <a:pt x="39" y="23"/>
                    </a:lnTo>
                    <a:lnTo>
                      <a:pt x="18" y="50"/>
                    </a:lnTo>
                    <a:lnTo>
                      <a:pt x="4" y="83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14" y="130"/>
                    </a:lnTo>
                    <a:lnTo>
                      <a:pt x="26" y="128"/>
                    </a:lnTo>
                    <a:lnTo>
                      <a:pt x="37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6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52304" name="Text Box 80"/>
            <p:cNvSpPr txBox="1">
              <a:spLocks noChangeArrowheads="1"/>
            </p:cNvSpPr>
            <p:nvPr/>
          </p:nvSpPr>
          <p:spPr bwMode="auto">
            <a:xfrm>
              <a:off x="4656" y="1248"/>
              <a:ext cx="404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T</a:t>
              </a:r>
            </a:p>
          </p:txBody>
        </p:sp>
      </p:grpSp>
      <p:sp>
        <p:nvSpPr>
          <p:cNvPr id="52340" name="Line 116"/>
          <p:cNvSpPr>
            <a:spLocks noChangeShapeType="1"/>
          </p:cNvSpPr>
          <p:nvPr/>
        </p:nvSpPr>
        <p:spPr bwMode="auto">
          <a:xfrm>
            <a:off x="4648200" y="2362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52342" name="Line 118"/>
          <p:cNvSpPr>
            <a:spLocks noChangeShapeType="1"/>
          </p:cNvSpPr>
          <p:nvPr/>
        </p:nvSpPr>
        <p:spPr bwMode="auto">
          <a:xfrm flipH="1">
            <a:off x="4419600" y="26670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pic>
        <p:nvPicPr>
          <p:cNvPr id="52344" name="Picture 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8334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45" name="Picture 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8334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349" name="Freeform 125"/>
          <p:cNvSpPr>
            <a:spLocks/>
          </p:cNvSpPr>
          <p:nvPr/>
        </p:nvSpPr>
        <p:spPr bwMode="auto">
          <a:xfrm>
            <a:off x="3860800" y="2814638"/>
            <a:ext cx="1595438" cy="314325"/>
          </a:xfrm>
          <a:custGeom>
            <a:avLst/>
            <a:gdLst>
              <a:gd name="T0" fmla="*/ 1005 w 1005"/>
              <a:gd name="T1" fmla="*/ 198 h 198"/>
              <a:gd name="T2" fmla="*/ 954 w 1005"/>
              <a:gd name="T3" fmla="*/ 128 h 198"/>
              <a:gd name="T4" fmla="*/ 941 w 1005"/>
              <a:gd name="T5" fmla="*/ 109 h 198"/>
              <a:gd name="T6" fmla="*/ 922 w 1005"/>
              <a:gd name="T7" fmla="*/ 96 h 198"/>
              <a:gd name="T8" fmla="*/ 896 w 1005"/>
              <a:gd name="T9" fmla="*/ 64 h 198"/>
              <a:gd name="T10" fmla="*/ 870 w 1005"/>
              <a:gd name="T11" fmla="*/ 32 h 198"/>
              <a:gd name="T12" fmla="*/ 858 w 1005"/>
              <a:gd name="T13" fmla="*/ 13 h 198"/>
              <a:gd name="T14" fmla="*/ 819 w 1005"/>
              <a:gd name="T15" fmla="*/ 0 h 198"/>
              <a:gd name="T16" fmla="*/ 499 w 1005"/>
              <a:gd name="T17" fmla="*/ 89 h 198"/>
              <a:gd name="T18" fmla="*/ 256 w 1005"/>
              <a:gd name="T19" fmla="*/ 128 h 198"/>
              <a:gd name="T20" fmla="*/ 0 w 1005"/>
              <a:gd name="T21" fmla="*/ 15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5" h="198">
                <a:moveTo>
                  <a:pt x="1005" y="198"/>
                </a:moveTo>
                <a:cubicBezTo>
                  <a:pt x="994" y="167"/>
                  <a:pt x="980" y="146"/>
                  <a:pt x="954" y="128"/>
                </a:cubicBezTo>
                <a:cubicBezTo>
                  <a:pt x="950" y="122"/>
                  <a:pt x="946" y="114"/>
                  <a:pt x="941" y="109"/>
                </a:cubicBezTo>
                <a:cubicBezTo>
                  <a:pt x="936" y="104"/>
                  <a:pt x="927" y="102"/>
                  <a:pt x="922" y="96"/>
                </a:cubicBezTo>
                <a:cubicBezTo>
                  <a:pt x="886" y="52"/>
                  <a:pt x="950" y="101"/>
                  <a:pt x="896" y="64"/>
                </a:cubicBezTo>
                <a:cubicBezTo>
                  <a:pt x="884" y="26"/>
                  <a:pt x="900" y="62"/>
                  <a:pt x="870" y="32"/>
                </a:cubicBezTo>
                <a:cubicBezTo>
                  <a:pt x="865" y="27"/>
                  <a:pt x="864" y="17"/>
                  <a:pt x="858" y="13"/>
                </a:cubicBezTo>
                <a:cubicBezTo>
                  <a:pt x="846" y="6"/>
                  <a:pt x="819" y="0"/>
                  <a:pt x="819" y="0"/>
                </a:cubicBezTo>
                <a:cubicBezTo>
                  <a:pt x="713" y="33"/>
                  <a:pt x="607" y="64"/>
                  <a:pt x="499" y="89"/>
                </a:cubicBezTo>
                <a:cubicBezTo>
                  <a:pt x="419" y="107"/>
                  <a:pt x="337" y="114"/>
                  <a:pt x="256" y="128"/>
                </a:cubicBezTo>
                <a:cubicBezTo>
                  <a:pt x="173" y="142"/>
                  <a:pt x="84" y="153"/>
                  <a:pt x="0" y="153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52350" name="Freeform 126"/>
          <p:cNvSpPr>
            <a:spLocks/>
          </p:cNvSpPr>
          <p:nvPr/>
        </p:nvSpPr>
        <p:spPr bwMode="auto">
          <a:xfrm>
            <a:off x="3586163" y="4216400"/>
            <a:ext cx="519112" cy="304800"/>
          </a:xfrm>
          <a:custGeom>
            <a:avLst/>
            <a:gdLst>
              <a:gd name="T0" fmla="*/ 0 w 327"/>
              <a:gd name="T1" fmla="*/ 0 h 192"/>
              <a:gd name="T2" fmla="*/ 77 w 327"/>
              <a:gd name="T3" fmla="*/ 51 h 192"/>
              <a:gd name="T4" fmla="*/ 135 w 327"/>
              <a:gd name="T5" fmla="*/ 83 h 192"/>
              <a:gd name="T6" fmla="*/ 211 w 327"/>
              <a:gd name="T7" fmla="*/ 122 h 192"/>
              <a:gd name="T8" fmla="*/ 288 w 327"/>
              <a:gd name="T9" fmla="*/ 166 h 192"/>
              <a:gd name="T10" fmla="*/ 327 w 327"/>
              <a:gd name="T11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7" h="192">
                <a:moveTo>
                  <a:pt x="0" y="0"/>
                </a:moveTo>
                <a:cubicBezTo>
                  <a:pt x="23" y="23"/>
                  <a:pt x="46" y="41"/>
                  <a:pt x="77" y="51"/>
                </a:cubicBezTo>
                <a:cubicBezTo>
                  <a:pt x="121" y="81"/>
                  <a:pt x="100" y="73"/>
                  <a:pt x="135" y="83"/>
                </a:cubicBezTo>
                <a:cubicBezTo>
                  <a:pt x="159" y="99"/>
                  <a:pt x="185" y="109"/>
                  <a:pt x="211" y="122"/>
                </a:cubicBezTo>
                <a:cubicBezTo>
                  <a:pt x="238" y="135"/>
                  <a:pt x="259" y="157"/>
                  <a:pt x="288" y="166"/>
                </a:cubicBezTo>
                <a:cubicBezTo>
                  <a:pt x="301" y="175"/>
                  <a:pt x="327" y="192"/>
                  <a:pt x="327" y="192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52353" name="Freeform 129"/>
          <p:cNvSpPr>
            <a:spLocks/>
          </p:cNvSpPr>
          <p:nvPr/>
        </p:nvSpPr>
        <p:spPr bwMode="auto">
          <a:xfrm>
            <a:off x="3962400" y="4191000"/>
            <a:ext cx="228600" cy="1219200"/>
          </a:xfrm>
          <a:custGeom>
            <a:avLst/>
            <a:gdLst>
              <a:gd name="T0" fmla="*/ 333 w 333"/>
              <a:gd name="T1" fmla="*/ 819 h 836"/>
              <a:gd name="T2" fmla="*/ 288 w 333"/>
              <a:gd name="T3" fmla="*/ 775 h 836"/>
              <a:gd name="T4" fmla="*/ 185 w 333"/>
              <a:gd name="T5" fmla="*/ 819 h 836"/>
              <a:gd name="T6" fmla="*/ 128 w 333"/>
              <a:gd name="T7" fmla="*/ 800 h 836"/>
              <a:gd name="T8" fmla="*/ 77 w 333"/>
              <a:gd name="T9" fmla="*/ 826 h 836"/>
              <a:gd name="T10" fmla="*/ 64 w 333"/>
              <a:gd name="T11" fmla="*/ 679 h 836"/>
              <a:gd name="T12" fmla="*/ 19 w 333"/>
              <a:gd name="T13" fmla="*/ 487 h 836"/>
              <a:gd name="T14" fmla="*/ 0 w 333"/>
              <a:gd name="T15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3" h="836">
                <a:moveTo>
                  <a:pt x="333" y="819"/>
                </a:moveTo>
                <a:cubicBezTo>
                  <a:pt x="303" y="776"/>
                  <a:pt x="322" y="786"/>
                  <a:pt x="288" y="775"/>
                </a:cubicBezTo>
                <a:cubicBezTo>
                  <a:pt x="248" y="784"/>
                  <a:pt x="220" y="798"/>
                  <a:pt x="185" y="819"/>
                </a:cubicBezTo>
                <a:cubicBezTo>
                  <a:pt x="141" y="790"/>
                  <a:pt x="161" y="789"/>
                  <a:pt x="128" y="800"/>
                </a:cubicBezTo>
                <a:cubicBezTo>
                  <a:pt x="101" y="819"/>
                  <a:pt x="109" y="836"/>
                  <a:pt x="77" y="826"/>
                </a:cubicBezTo>
                <a:cubicBezTo>
                  <a:pt x="74" y="773"/>
                  <a:pt x="74" y="729"/>
                  <a:pt x="64" y="679"/>
                </a:cubicBezTo>
                <a:cubicBezTo>
                  <a:pt x="51" y="613"/>
                  <a:pt x="28" y="554"/>
                  <a:pt x="19" y="487"/>
                </a:cubicBezTo>
                <a:cubicBezTo>
                  <a:pt x="12" y="325"/>
                  <a:pt x="0" y="162"/>
                  <a:pt x="0" y="0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5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40" grpId="0" animBg="1"/>
      <p:bldP spid="52342" grpId="0" animBg="1"/>
      <p:bldP spid="52349" grpId="0" animBg="1"/>
      <p:bldP spid="52350" grpId="0" animBg="1"/>
      <p:bldP spid="523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9144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POINTS ALLOWED PER GAME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-533400" y="1633538"/>
            <a:ext cx="10134600" cy="5224462"/>
            <a:chOff x="-336" y="816"/>
            <a:chExt cx="6384" cy="3291"/>
          </a:xfrm>
        </p:grpSpPr>
        <p:graphicFrame>
          <p:nvGraphicFramePr>
            <p:cNvPr id="31747" name="Object 3"/>
            <p:cNvGraphicFramePr>
              <a:graphicFrameLocks noChangeAspect="1"/>
            </p:cNvGraphicFramePr>
            <p:nvPr/>
          </p:nvGraphicFramePr>
          <p:xfrm>
            <a:off x="-336" y="816"/>
            <a:ext cx="6384" cy="3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0" name="Chart" r:id="rId3" imgW="7772733" imgH="4115235" progId="MSGraph.Chart.8">
                    <p:embed followColorScheme="full"/>
                  </p:oleObj>
                </mc:Choice>
                <mc:Fallback>
                  <p:oleObj name="Chart" r:id="rId3" imgW="7772733" imgH="4115235" progId="MSGraph.Chart.8">
                    <p:embed followColorScheme="full"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36" y="816"/>
                          <a:ext cx="6384" cy="329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0" y="3600"/>
              <a:ext cx="57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               </a:t>
              </a:r>
              <a:r>
                <a:rPr 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(2-8)           (0-11)          (1-9)           (2-8)            (4-6)           (9-1)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MIKE LB VS. ISO TRACK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7747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425" name="Group 9"/>
          <p:cNvGrpSpPr>
            <a:grpSpLocks/>
          </p:cNvGrpSpPr>
          <p:nvPr/>
        </p:nvGrpSpPr>
        <p:grpSpPr bwMode="auto">
          <a:xfrm>
            <a:off x="4191000" y="5029200"/>
            <a:ext cx="820738" cy="1446213"/>
            <a:chOff x="720" y="2544"/>
            <a:chExt cx="517" cy="911"/>
          </a:xfrm>
        </p:grpSpPr>
        <p:sp>
          <p:nvSpPr>
            <p:cNvPr id="60426" name="Text Box 10"/>
            <p:cNvSpPr txBox="1">
              <a:spLocks noChangeArrowheads="1"/>
            </p:cNvSpPr>
            <p:nvPr/>
          </p:nvSpPr>
          <p:spPr bwMode="auto">
            <a:xfrm>
              <a:off x="768" y="3216"/>
              <a:ext cx="384" cy="23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MLB</a:t>
              </a:r>
            </a:p>
          </p:txBody>
        </p:sp>
        <p:pic>
          <p:nvPicPr>
            <p:cNvPr id="6042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544"/>
              <a:ext cx="517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0428" name="Group 12"/>
          <p:cNvGrpSpPr>
            <a:grpSpLocks/>
          </p:cNvGrpSpPr>
          <p:nvPr/>
        </p:nvGrpSpPr>
        <p:grpSpPr bwMode="auto">
          <a:xfrm>
            <a:off x="4038600" y="2819400"/>
            <a:ext cx="838200" cy="1219200"/>
            <a:chOff x="2544" y="1776"/>
            <a:chExt cx="528" cy="816"/>
          </a:xfrm>
        </p:grpSpPr>
        <p:grpSp>
          <p:nvGrpSpPr>
            <p:cNvPr id="60429" name="Group 13"/>
            <p:cNvGrpSpPr>
              <a:grpSpLocks/>
            </p:cNvGrpSpPr>
            <p:nvPr/>
          </p:nvGrpSpPr>
          <p:grpSpPr bwMode="auto">
            <a:xfrm>
              <a:off x="2544" y="1776"/>
              <a:ext cx="528" cy="816"/>
              <a:chOff x="2536" y="1801"/>
              <a:chExt cx="461" cy="1453"/>
            </a:xfrm>
          </p:grpSpPr>
          <p:sp>
            <p:nvSpPr>
              <p:cNvPr id="60430" name="Freeform 14"/>
              <p:cNvSpPr>
                <a:spLocks/>
              </p:cNvSpPr>
              <p:nvPr/>
            </p:nvSpPr>
            <p:spPr bwMode="auto">
              <a:xfrm>
                <a:off x="2536" y="1801"/>
                <a:ext cx="461" cy="1453"/>
              </a:xfrm>
              <a:custGeom>
                <a:avLst/>
                <a:gdLst>
                  <a:gd name="T0" fmla="*/ 526 w 921"/>
                  <a:gd name="T1" fmla="*/ 1 h 1453"/>
                  <a:gd name="T2" fmla="*/ 620 w 921"/>
                  <a:gd name="T3" fmla="*/ 7 h 1453"/>
                  <a:gd name="T4" fmla="*/ 703 w 921"/>
                  <a:gd name="T5" fmla="*/ 19 h 1453"/>
                  <a:gd name="T6" fmla="*/ 773 w 921"/>
                  <a:gd name="T7" fmla="*/ 39 h 1453"/>
                  <a:gd name="T8" fmla="*/ 830 w 921"/>
                  <a:gd name="T9" fmla="*/ 65 h 1453"/>
                  <a:gd name="T10" fmla="*/ 875 w 921"/>
                  <a:gd name="T11" fmla="*/ 99 h 1453"/>
                  <a:gd name="T12" fmla="*/ 904 w 921"/>
                  <a:gd name="T13" fmla="*/ 142 h 1453"/>
                  <a:gd name="T14" fmla="*/ 920 w 921"/>
                  <a:gd name="T15" fmla="*/ 193 h 1453"/>
                  <a:gd name="T16" fmla="*/ 919 w 921"/>
                  <a:gd name="T17" fmla="*/ 286 h 1453"/>
                  <a:gd name="T18" fmla="*/ 905 w 921"/>
                  <a:gd name="T19" fmla="*/ 554 h 1453"/>
                  <a:gd name="T20" fmla="*/ 885 w 921"/>
                  <a:gd name="T21" fmla="*/ 892 h 1453"/>
                  <a:gd name="T22" fmla="*/ 870 w 921"/>
                  <a:gd name="T23" fmla="*/ 1161 h 1453"/>
                  <a:gd name="T24" fmla="*/ 852 w 921"/>
                  <a:gd name="T25" fmla="*/ 1278 h 1453"/>
                  <a:gd name="T26" fmla="*/ 778 w 921"/>
                  <a:gd name="T27" fmla="*/ 1360 h 1453"/>
                  <a:gd name="T28" fmla="*/ 661 w 921"/>
                  <a:gd name="T29" fmla="*/ 1417 h 1453"/>
                  <a:gd name="T30" fmla="*/ 517 w 921"/>
                  <a:gd name="T31" fmla="*/ 1447 h 1453"/>
                  <a:gd name="T32" fmla="*/ 365 w 921"/>
                  <a:gd name="T33" fmla="*/ 1451 h 1453"/>
                  <a:gd name="T34" fmla="*/ 223 w 921"/>
                  <a:gd name="T35" fmla="*/ 1425 h 1453"/>
                  <a:gd name="T36" fmla="*/ 111 w 921"/>
                  <a:gd name="T37" fmla="*/ 1369 h 1453"/>
                  <a:gd name="T38" fmla="*/ 47 w 921"/>
                  <a:gd name="T39" fmla="*/ 1283 h 1453"/>
                  <a:gd name="T40" fmla="*/ 39 w 921"/>
                  <a:gd name="T41" fmla="*/ 1101 h 1453"/>
                  <a:gd name="T42" fmla="*/ 27 w 921"/>
                  <a:gd name="T43" fmla="*/ 822 h 1453"/>
                  <a:gd name="T44" fmla="*/ 10 w 921"/>
                  <a:gd name="T45" fmla="*/ 543 h 1453"/>
                  <a:gd name="T46" fmla="*/ 0 w 921"/>
                  <a:gd name="T47" fmla="*/ 308 h 1453"/>
                  <a:gd name="T48" fmla="*/ 5 w 921"/>
                  <a:gd name="T49" fmla="*/ 199 h 1453"/>
                  <a:gd name="T50" fmla="*/ 27 w 921"/>
                  <a:gd name="T51" fmla="*/ 154 h 1453"/>
                  <a:gd name="T52" fmla="*/ 68 w 921"/>
                  <a:gd name="T53" fmla="*/ 114 h 1453"/>
                  <a:gd name="T54" fmla="*/ 123 w 921"/>
                  <a:gd name="T55" fmla="*/ 79 h 1453"/>
                  <a:gd name="T56" fmla="*/ 190 w 921"/>
                  <a:gd name="T57" fmla="*/ 49 h 1453"/>
                  <a:gd name="T58" fmla="*/ 265 w 921"/>
                  <a:gd name="T59" fmla="*/ 26 h 1453"/>
                  <a:gd name="T60" fmla="*/ 347 w 921"/>
                  <a:gd name="T61" fmla="*/ 10 h 1453"/>
                  <a:gd name="T62" fmla="*/ 432 w 921"/>
                  <a:gd name="T63" fmla="*/ 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53">
                    <a:moveTo>
                      <a:pt x="474" y="0"/>
                    </a:moveTo>
                    <a:lnTo>
                      <a:pt x="526" y="1"/>
                    </a:lnTo>
                    <a:lnTo>
                      <a:pt x="575" y="3"/>
                    </a:lnTo>
                    <a:lnTo>
                      <a:pt x="620" y="7"/>
                    </a:lnTo>
                    <a:lnTo>
                      <a:pt x="663" y="13"/>
                    </a:lnTo>
                    <a:lnTo>
                      <a:pt x="703" y="19"/>
                    </a:lnTo>
                    <a:lnTo>
                      <a:pt x="740" y="28"/>
                    </a:lnTo>
                    <a:lnTo>
                      <a:pt x="773" y="39"/>
                    </a:lnTo>
                    <a:lnTo>
                      <a:pt x="804" y="50"/>
                    </a:lnTo>
                    <a:lnTo>
                      <a:pt x="830" y="65"/>
                    </a:lnTo>
                    <a:lnTo>
                      <a:pt x="854" y="81"/>
                    </a:lnTo>
                    <a:lnTo>
                      <a:pt x="875" y="99"/>
                    </a:lnTo>
                    <a:lnTo>
                      <a:pt x="891" y="119"/>
                    </a:lnTo>
                    <a:lnTo>
                      <a:pt x="904" y="142"/>
                    </a:lnTo>
                    <a:lnTo>
                      <a:pt x="913" y="167"/>
                    </a:lnTo>
                    <a:lnTo>
                      <a:pt x="920" y="193"/>
                    </a:lnTo>
                    <a:lnTo>
                      <a:pt x="921" y="222"/>
                    </a:lnTo>
                    <a:lnTo>
                      <a:pt x="919" y="286"/>
                    </a:lnTo>
                    <a:lnTo>
                      <a:pt x="913" y="403"/>
                    </a:lnTo>
                    <a:lnTo>
                      <a:pt x="905" y="554"/>
                    </a:lnTo>
                    <a:lnTo>
                      <a:pt x="896" y="722"/>
                    </a:lnTo>
                    <a:lnTo>
                      <a:pt x="885" y="892"/>
                    </a:lnTo>
                    <a:lnTo>
                      <a:pt x="878" y="1043"/>
                    </a:lnTo>
                    <a:lnTo>
                      <a:pt x="870" y="1161"/>
                    </a:lnTo>
                    <a:lnTo>
                      <a:pt x="866" y="1228"/>
                    </a:lnTo>
                    <a:lnTo>
                      <a:pt x="852" y="1278"/>
                    </a:lnTo>
                    <a:lnTo>
                      <a:pt x="822" y="1322"/>
                    </a:lnTo>
                    <a:lnTo>
                      <a:pt x="778" y="1360"/>
                    </a:lnTo>
                    <a:lnTo>
                      <a:pt x="724" y="1392"/>
                    </a:lnTo>
                    <a:lnTo>
                      <a:pt x="661" y="1417"/>
                    </a:lnTo>
                    <a:lnTo>
                      <a:pt x="591" y="1436"/>
                    </a:lnTo>
                    <a:lnTo>
                      <a:pt x="517" y="1447"/>
                    </a:lnTo>
                    <a:lnTo>
                      <a:pt x="440" y="1453"/>
                    </a:lnTo>
                    <a:lnTo>
                      <a:pt x="365" y="1451"/>
                    </a:lnTo>
                    <a:lnTo>
                      <a:pt x="291" y="1442"/>
                    </a:lnTo>
                    <a:lnTo>
                      <a:pt x="223" y="1425"/>
                    </a:lnTo>
                    <a:lnTo>
                      <a:pt x="162" y="1401"/>
                    </a:lnTo>
                    <a:lnTo>
                      <a:pt x="111" y="1369"/>
                    </a:lnTo>
                    <a:lnTo>
                      <a:pt x="72" y="1331"/>
                    </a:lnTo>
                    <a:lnTo>
                      <a:pt x="47" y="1283"/>
                    </a:lnTo>
                    <a:lnTo>
                      <a:pt x="39" y="1228"/>
                    </a:lnTo>
                    <a:lnTo>
                      <a:pt x="39" y="1101"/>
                    </a:lnTo>
                    <a:lnTo>
                      <a:pt x="35" y="965"/>
                    </a:lnTo>
                    <a:lnTo>
                      <a:pt x="27" y="822"/>
                    </a:lnTo>
                    <a:lnTo>
                      <a:pt x="19" y="679"/>
                    </a:lnTo>
                    <a:lnTo>
                      <a:pt x="10" y="543"/>
                    </a:lnTo>
                    <a:lnTo>
                      <a:pt x="4" y="417"/>
                    </a:lnTo>
                    <a:lnTo>
                      <a:pt x="0" y="308"/>
                    </a:lnTo>
                    <a:lnTo>
                      <a:pt x="1" y="222"/>
                    </a:lnTo>
                    <a:lnTo>
                      <a:pt x="5" y="199"/>
                    </a:lnTo>
                    <a:lnTo>
                      <a:pt x="14" y="176"/>
                    </a:lnTo>
                    <a:lnTo>
                      <a:pt x="27" y="154"/>
                    </a:lnTo>
                    <a:lnTo>
                      <a:pt x="46" y="133"/>
                    </a:lnTo>
                    <a:lnTo>
                      <a:pt x="68" y="114"/>
                    </a:lnTo>
                    <a:lnTo>
                      <a:pt x="94" y="96"/>
                    </a:lnTo>
                    <a:lnTo>
                      <a:pt x="123" y="79"/>
                    </a:lnTo>
                    <a:lnTo>
                      <a:pt x="154" y="63"/>
                    </a:lnTo>
                    <a:lnTo>
                      <a:pt x="190" y="49"/>
                    </a:lnTo>
                    <a:lnTo>
                      <a:pt x="226" y="36"/>
                    </a:lnTo>
                    <a:lnTo>
                      <a:pt x="265" y="26"/>
                    </a:lnTo>
                    <a:lnTo>
                      <a:pt x="305" y="17"/>
                    </a:lnTo>
                    <a:lnTo>
                      <a:pt x="347" y="10"/>
                    </a:lnTo>
                    <a:lnTo>
                      <a:pt x="388" y="4"/>
                    </a:lnTo>
                    <a:lnTo>
                      <a:pt x="432" y="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auto">
              <a:xfrm>
                <a:off x="2581" y="1859"/>
                <a:ext cx="380" cy="260"/>
              </a:xfrm>
              <a:custGeom>
                <a:avLst/>
                <a:gdLst>
                  <a:gd name="T0" fmla="*/ 411 w 760"/>
                  <a:gd name="T1" fmla="*/ 259 h 260"/>
                  <a:gd name="T2" fmla="*/ 506 w 760"/>
                  <a:gd name="T3" fmla="*/ 253 h 260"/>
                  <a:gd name="T4" fmla="*/ 585 w 760"/>
                  <a:gd name="T5" fmla="*/ 243 h 260"/>
                  <a:gd name="T6" fmla="*/ 650 w 760"/>
                  <a:gd name="T7" fmla="*/ 230 h 260"/>
                  <a:gd name="T8" fmla="*/ 699 w 760"/>
                  <a:gd name="T9" fmla="*/ 211 h 260"/>
                  <a:gd name="T10" fmla="*/ 733 w 760"/>
                  <a:gd name="T11" fmla="*/ 192 h 260"/>
                  <a:gd name="T12" fmla="*/ 754 w 760"/>
                  <a:gd name="T13" fmla="*/ 171 h 260"/>
                  <a:gd name="T14" fmla="*/ 760 w 760"/>
                  <a:gd name="T15" fmla="*/ 150 h 260"/>
                  <a:gd name="T16" fmla="*/ 751 w 760"/>
                  <a:gd name="T17" fmla="*/ 125 h 260"/>
                  <a:gd name="T18" fmla="*/ 728 w 760"/>
                  <a:gd name="T19" fmla="*/ 99 h 260"/>
                  <a:gd name="T20" fmla="*/ 694 w 760"/>
                  <a:gd name="T21" fmla="*/ 75 h 260"/>
                  <a:gd name="T22" fmla="*/ 649 w 760"/>
                  <a:gd name="T23" fmla="*/ 53 h 260"/>
                  <a:gd name="T24" fmla="*/ 596 w 760"/>
                  <a:gd name="T25" fmla="*/ 34 h 260"/>
                  <a:gd name="T26" fmla="*/ 534 w 760"/>
                  <a:gd name="T27" fmla="*/ 18 h 260"/>
                  <a:gd name="T28" fmla="*/ 465 w 760"/>
                  <a:gd name="T29" fmla="*/ 7 h 260"/>
                  <a:gd name="T30" fmla="*/ 391 w 760"/>
                  <a:gd name="T31" fmla="*/ 2 h 260"/>
                  <a:gd name="T32" fmla="*/ 314 w 760"/>
                  <a:gd name="T33" fmla="*/ 2 h 260"/>
                  <a:gd name="T34" fmla="*/ 242 w 760"/>
                  <a:gd name="T35" fmla="*/ 9 h 260"/>
                  <a:gd name="T36" fmla="*/ 178 w 760"/>
                  <a:gd name="T37" fmla="*/ 23 h 260"/>
                  <a:gd name="T38" fmla="*/ 121 w 760"/>
                  <a:gd name="T39" fmla="*/ 41 h 260"/>
                  <a:gd name="T40" fmla="*/ 75 w 760"/>
                  <a:gd name="T41" fmla="*/ 63 h 260"/>
                  <a:gd name="T42" fmla="*/ 39 w 760"/>
                  <a:gd name="T43" fmla="*/ 88 h 260"/>
                  <a:gd name="T44" fmla="*/ 14 w 760"/>
                  <a:gd name="T45" fmla="*/ 113 h 260"/>
                  <a:gd name="T46" fmla="*/ 1 w 760"/>
                  <a:gd name="T47" fmla="*/ 138 h 260"/>
                  <a:gd name="T48" fmla="*/ 2 w 760"/>
                  <a:gd name="T49" fmla="*/ 161 h 260"/>
                  <a:gd name="T50" fmla="*/ 22 w 760"/>
                  <a:gd name="T51" fmla="*/ 184 h 260"/>
                  <a:gd name="T52" fmla="*/ 56 w 760"/>
                  <a:gd name="T53" fmla="*/ 203 h 260"/>
                  <a:gd name="T54" fmla="*/ 104 w 760"/>
                  <a:gd name="T55" fmla="*/ 221 h 260"/>
                  <a:gd name="T56" fmla="*/ 158 w 760"/>
                  <a:gd name="T57" fmla="*/ 235 h 260"/>
                  <a:gd name="T58" fmla="*/ 218 w 760"/>
                  <a:gd name="T59" fmla="*/ 248 h 260"/>
                  <a:gd name="T60" fmla="*/ 277 w 760"/>
                  <a:gd name="T61" fmla="*/ 256 h 260"/>
                  <a:gd name="T62" fmla="*/ 333 w 760"/>
                  <a:gd name="T6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0" h="260">
                    <a:moveTo>
                      <a:pt x="358" y="260"/>
                    </a:moveTo>
                    <a:lnTo>
                      <a:pt x="411" y="259"/>
                    </a:lnTo>
                    <a:lnTo>
                      <a:pt x="461" y="257"/>
                    </a:lnTo>
                    <a:lnTo>
                      <a:pt x="506" y="253"/>
                    </a:lnTo>
                    <a:lnTo>
                      <a:pt x="548" y="249"/>
                    </a:lnTo>
                    <a:lnTo>
                      <a:pt x="585" y="243"/>
                    </a:lnTo>
                    <a:lnTo>
                      <a:pt x="620" y="236"/>
                    </a:lnTo>
                    <a:lnTo>
                      <a:pt x="650" y="230"/>
                    </a:lnTo>
                    <a:lnTo>
                      <a:pt x="676" y="221"/>
                    </a:lnTo>
                    <a:lnTo>
                      <a:pt x="699" y="211"/>
                    </a:lnTo>
                    <a:lnTo>
                      <a:pt x="719" y="203"/>
                    </a:lnTo>
                    <a:lnTo>
                      <a:pt x="733" y="192"/>
                    </a:lnTo>
                    <a:lnTo>
                      <a:pt x="745" y="182"/>
                    </a:lnTo>
                    <a:lnTo>
                      <a:pt x="754" y="171"/>
                    </a:lnTo>
                    <a:lnTo>
                      <a:pt x="758" y="161"/>
                    </a:lnTo>
                    <a:lnTo>
                      <a:pt x="760" y="150"/>
                    </a:lnTo>
                    <a:lnTo>
                      <a:pt x="757" y="139"/>
                    </a:lnTo>
                    <a:lnTo>
                      <a:pt x="751" y="125"/>
                    </a:lnTo>
                    <a:lnTo>
                      <a:pt x="740" y="113"/>
                    </a:lnTo>
                    <a:lnTo>
                      <a:pt x="728" y="99"/>
                    </a:lnTo>
                    <a:lnTo>
                      <a:pt x="712" y="86"/>
                    </a:lnTo>
                    <a:lnTo>
                      <a:pt x="694" y="75"/>
                    </a:lnTo>
                    <a:lnTo>
                      <a:pt x="673" y="64"/>
                    </a:lnTo>
                    <a:lnTo>
                      <a:pt x="649" y="53"/>
                    </a:lnTo>
                    <a:lnTo>
                      <a:pt x="624" y="42"/>
                    </a:lnTo>
                    <a:lnTo>
                      <a:pt x="596" y="34"/>
                    </a:lnTo>
                    <a:lnTo>
                      <a:pt x="565" y="25"/>
                    </a:lnTo>
                    <a:lnTo>
                      <a:pt x="534" y="18"/>
                    </a:lnTo>
                    <a:lnTo>
                      <a:pt x="501" y="11"/>
                    </a:lnTo>
                    <a:lnTo>
                      <a:pt x="465" y="7"/>
                    </a:lnTo>
                    <a:lnTo>
                      <a:pt x="429" y="3"/>
                    </a:lnTo>
                    <a:lnTo>
                      <a:pt x="391" y="2"/>
                    </a:lnTo>
                    <a:lnTo>
                      <a:pt x="353" y="0"/>
                    </a:lnTo>
                    <a:lnTo>
                      <a:pt x="314" y="2"/>
                    </a:lnTo>
                    <a:lnTo>
                      <a:pt x="277" y="5"/>
                    </a:lnTo>
                    <a:lnTo>
                      <a:pt x="242" y="9"/>
                    </a:lnTo>
                    <a:lnTo>
                      <a:pt x="208" y="16"/>
                    </a:lnTo>
                    <a:lnTo>
                      <a:pt x="178" y="23"/>
                    </a:lnTo>
                    <a:lnTo>
                      <a:pt x="149" y="31"/>
                    </a:lnTo>
                    <a:lnTo>
                      <a:pt x="121" y="41"/>
                    </a:lnTo>
                    <a:lnTo>
                      <a:pt x="97" y="52"/>
                    </a:lnTo>
                    <a:lnTo>
                      <a:pt x="75" y="63"/>
                    </a:lnTo>
                    <a:lnTo>
                      <a:pt x="56" y="75"/>
                    </a:lnTo>
                    <a:lnTo>
                      <a:pt x="39" y="88"/>
                    </a:lnTo>
                    <a:lnTo>
                      <a:pt x="25" y="100"/>
                    </a:lnTo>
                    <a:lnTo>
                      <a:pt x="14" y="113"/>
                    </a:lnTo>
                    <a:lnTo>
                      <a:pt x="6" y="125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10" y="173"/>
                    </a:lnTo>
                    <a:lnTo>
                      <a:pt x="22" y="184"/>
                    </a:lnTo>
                    <a:lnTo>
                      <a:pt x="38" y="193"/>
                    </a:lnTo>
                    <a:lnTo>
                      <a:pt x="56" y="203"/>
                    </a:lnTo>
                    <a:lnTo>
                      <a:pt x="79" y="213"/>
                    </a:lnTo>
                    <a:lnTo>
                      <a:pt x="104" y="221"/>
                    </a:lnTo>
                    <a:lnTo>
                      <a:pt x="130" y="228"/>
                    </a:lnTo>
                    <a:lnTo>
                      <a:pt x="158" y="235"/>
                    </a:lnTo>
                    <a:lnTo>
                      <a:pt x="189" y="242"/>
                    </a:lnTo>
                    <a:lnTo>
                      <a:pt x="218" y="248"/>
                    </a:lnTo>
                    <a:lnTo>
                      <a:pt x="248" y="252"/>
                    </a:lnTo>
                    <a:lnTo>
                      <a:pt x="277" y="256"/>
                    </a:lnTo>
                    <a:lnTo>
                      <a:pt x="306" y="257"/>
                    </a:lnTo>
                    <a:lnTo>
                      <a:pt x="333" y="260"/>
                    </a:lnTo>
                    <a:lnTo>
                      <a:pt x="358" y="260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32" name="Freeform 16"/>
              <p:cNvSpPr>
                <a:spLocks/>
              </p:cNvSpPr>
              <p:nvPr/>
            </p:nvSpPr>
            <p:spPr bwMode="auto">
              <a:xfrm>
                <a:off x="2583" y="2147"/>
                <a:ext cx="355" cy="990"/>
              </a:xfrm>
              <a:custGeom>
                <a:avLst/>
                <a:gdLst>
                  <a:gd name="T0" fmla="*/ 694 w 708"/>
                  <a:gd name="T1" fmla="*/ 7 h 990"/>
                  <a:gd name="T2" fmla="*/ 658 w 708"/>
                  <a:gd name="T3" fmla="*/ 15 h 990"/>
                  <a:gd name="T4" fmla="*/ 617 w 708"/>
                  <a:gd name="T5" fmla="*/ 26 h 990"/>
                  <a:gd name="T6" fmla="*/ 571 w 708"/>
                  <a:gd name="T7" fmla="*/ 39 h 990"/>
                  <a:gd name="T8" fmla="*/ 522 w 708"/>
                  <a:gd name="T9" fmla="*/ 50 h 990"/>
                  <a:gd name="T10" fmla="*/ 474 w 708"/>
                  <a:gd name="T11" fmla="*/ 60 h 990"/>
                  <a:gd name="T12" fmla="*/ 427 w 708"/>
                  <a:gd name="T13" fmla="*/ 67 h 990"/>
                  <a:gd name="T14" fmla="*/ 383 w 708"/>
                  <a:gd name="T15" fmla="*/ 72 h 990"/>
                  <a:gd name="T16" fmla="*/ 335 w 708"/>
                  <a:gd name="T17" fmla="*/ 72 h 990"/>
                  <a:gd name="T18" fmla="*/ 281 w 708"/>
                  <a:gd name="T19" fmla="*/ 68 h 990"/>
                  <a:gd name="T20" fmla="*/ 228 w 708"/>
                  <a:gd name="T21" fmla="*/ 62 h 990"/>
                  <a:gd name="T22" fmla="*/ 178 w 708"/>
                  <a:gd name="T23" fmla="*/ 54 h 990"/>
                  <a:gd name="T24" fmla="*/ 132 w 708"/>
                  <a:gd name="T25" fmla="*/ 44 h 990"/>
                  <a:gd name="T26" fmla="*/ 88 w 708"/>
                  <a:gd name="T27" fmla="*/ 32 h 990"/>
                  <a:gd name="T28" fmla="*/ 48 w 708"/>
                  <a:gd name="T29" fmla="*/ 19 h 990"/>
                  <a:gd name="T30" fmla="*/ 14 w 708"/>
                  <a:gd name="T31" fmla="*/ 7 h 990"/>
                  <a:gd name="T32" fmla="*/ 3 w 708"/>
                  <a:gd name="T33" fmla="*/ 57 h 990"/>
                  <a:gd name="T34" fmla="*/ 10 w 708"/>
                  <a:gd name="T35" fmla="*/ 287 h 990"/>
                  <a:gd name="T36" fmla="*/ 0 w 708"/>
                  <a:gd name="T37" fmla="*/ 504 h 990"/>
                  <a:gd name="T38" fmla="*/ 7 w 708"/>
                  <a:gd name="T39" fmla="*/ 662 h 990"/>
                  <a:gd name="T40" fmla="*/ 25 w 708"/>
                  <a:gd name="T41" fmla="*/ 801 h 990"/>
                  <a:gd name="T42" fmla="*/ 38 w 708"/>
                  <a:gd name="T43" fmla="*/ 898 h 990"/>
                  <a:gd name="T44" fmla="*/ 47 w 708"/>
                  <a:gd name="T45" fmla="*/ 936 h 990"/>
                  <a:gd name="T46" fmla="*/ 96 w 708"/>
                  <a:gd name="T47" fmla="*/ 961 h 990"/>
                  <a:gd name="T48" fmla="*/ 181 w 708"/>
                  <a:gd name="T49" fmla="*/ 979 h 990"/>
                  <a:gd name="T50" fmla="*/ 288 w 708"/>
                  <a:gd name="T51" fmla="*/ 989 h 990"/>
                  <a:gd name="T52" fmla="*/ 401 w 708"/>
                  <a:gd name="T53" fmla="*/ 989 h 990"/>
                  <a:gd name="T54" fmla="*/ 509 w 708"/>
                  <a:gd name="T55" fmla="*/ 973 h 990"/>
                  <a:gd name="T56" fmla="*/ 597 w 708"/>
                  <a:gd name="T57" fmla="*/ 942 h 990"/>
                  <a:gd name="T58" fmla="*/ 651 w 708"/>
                  <a:gd name="T59" fmla="*/ 893 h 990"/>
                  <a:gd name="T60" fmla="*/ 665 w 708"/>
                  <a:gd name="T61" fmla="*/ 801 h 990"/>
                  <a:gd name="T62" fmla="*/ 678 w 708"/>
                  <a:gd name="T63" fmla="*/ 575 h 990"/>
                  <a:gd name="T64" fmla="*/ 694 w 708"/>
                  <a:gd name="T65" fmla="*/ 290 h 990"/>
                  <a:gd name="T66" fmla="*/ 706 w 708"/>
                  <a:gd name="T67" fmla="*/ 6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8" h="990">
                    <a:moveTo>
                      <a:pt x="708" y="3"/>
                    </a:moveTo>
                    <a:lnTo>
                      <a:pt x="694" y="7"/>
                    </a:lnTo>
                    <a:lnTo>
                      <a:pt x="676" y="11"/>
                    </a:lnTo>
                    <a:lnTo>
                      <a:pt x="658" y="15"/>
                    </a:lnTo>
                    <a:lnTo>
                      <a:pt x="638" y="21"/>
                    </a:lnTo>
                    <a:lnTo>
                      <a:pt x="617" y="26"/>
                    </a:lnTo>
                    <a:lnTo>
                      <a:pt x="594" y="33"/>
                    </a:lnTo>
                    <a:lnTo>
                      <a:pt x="571" y="39"/>
                    </a:lnTo>
                    <a:lnTo>
                      <a:pt x="547" y="44"/>
                    </a:lnTo>
                    <a:lnTo>
                      <a:pt x="522" y="50"/>
                    </a:lnTo>
                    <a:lnTo>
                      <a:pt x="498" y="55"/>
                    </a:lnTo>
                    <a:lnTo>
                      <a:pt x="474" y="60"/>
                    </a:lnTo>
                    <a:lnTo>
                      <a:pt x="450" y="64"/>
                    </a:lnTo>
                    <a:lnTo>
                      <a:pt x="427" y="67"/>
                    </a:lnTo>
                    <a:lnTo>
                      <a:pt x="404" y="69"/>
                    </a:lnTo>
                    <a:lnTo>
                      <a:pt x="383" y="72"/>
                    </a:lnTo>
                    <a:lnTo>
                      <a:pt x="363" y="72"/>
                    </a:lnTo>
                    <a:lnTo>
                      <a:pt x="335" y="72"/>
                    </a:lnTo>
                    <a:lnTo>
                      <a:pt x="308" y="71"/>
                    </a:lnTo>
                    <a:lnTo>
                      <a:pt x="281" y="68"/>
                    </a:lnTo>
                    <a:lnTo>
                      <a:pt x="255" y="65"/>
                    </a:lnTo>
                    <a:lnTo>
                      <a:pt x="228" y="62"/>
                    </a:lnTo>
                    <a:lnTo>
                      <a:pt x="203" y="58"/>
                    </a:lnTo>
                    <a:lnTo>
                      <a:pt x="178" y="54"/>
                    </a:lnTo>
                    <a:lnTo>
                      <a:pt x="154" y="48"/>
                    </a:lnTo>
                    <a:lnTo>
                      <a:pt x="132" y="44"/>
                    </a:lnTo>
                    <a:lnTo>
                      <a:pt x="109" y="37"/>
                    </a:lnTo>
                    <a:lnTo>
                      <a:pt x="88" y="32"/>
                    </a:lnTo>
                    <a:lnTo>
                      <a:pt x="68" y="26"/>
                    </a:lnTo>
                    <a:lnTo>
                      <a:pt x="48" y="19"/>
                    </a:lnTo>
                    <a:lnTo>
                      <a:pt x="31" y="1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3" y="57"/>
                    </a:lnTo>
                    <a:lnTo>
                      <a:pt x="7" y="158"/>
                    </a:lnTo>
                    <a:lnTo>
                      <a:pt x="10" y="287"/>
                    </a:lnTo>
                    <a:lnTo>
                      <a:pt x="3" y="426"/>
                    </a:lnTo>
                    <a:lnTo>
                      <a:pt x="0" y="504"/>
                    </a:lnTo>
                    <a:lnTo>
                      <a:pt x="2" y="585"/>
                    </a:lnTo>
                    <a:lnTo>
                      <a:pt x="7" y="662"/>
                    </a:lnTo>
                    <a:lnTo>
                      <a:pt x="15" y="736"/>
                    </a:lnTo>
                    <a:lnTo>
                      <a:pt x="25" y="801"/>
                    </a:lnTo>
                    <a:lnTo>
                      <a:pt x="33" y="857"/>
                    </a:lnTo>
                    <a:lnTo>
                      <a:pt x="38" y="898"/>
                    </a:lnTo>
                    <a:lnTo>
                      <a:pt x="41" y="922"/>
                    </a:lnTo>
                    <a:lnTo>
                      <a:pt x="47" y="936"/>
                    </a:lnTo>
                    <a:lnTo>
                      <a:pt x="67" y="948"/>
                    </a:lnTo>
                    <a:lnTo>
                      <a:pt x="96" y="961"/>
                    </a:lnTo>
                    <a:lnTo>
                      <a:pt x="134" y="971"/>
                    </a:lnTo>
                    <a:lnTo>
                      <a:pt x="181" y="979"/>
                    </a:lnTo>
                    <a:lnTo>
                      <a:pt x="232" y="986"/>
                    </a:lnTo>
                    <a:lnTo>
                      <a:pt x="288" y="989"/>
                    </a:lnTo>
                    <a:lnTo>
                      <a:pt x="345" y="990"/>
                    </a:lnTo>
                    <a:lnTo>
                      <a:pt x="401" y="989"/>
                    </a:lnTo>
                    <a:lnTo>
                      <a:pt x="457" y="983"/>
                    </a:lnTo>
                    <a:lnTo>
                      <a:pt x="509" y="973"/>
                    </a:lnTo>
                    <a:lnTo>
                      <a:pt x="556" y="960"/>
                    </a:lnTo>
                    <a:lnTo>
                      <a:pt x="597" y="942"/>
                    </a:lnTo>
                    <a:lnTo>
                      <a:pt x="629" y="919"/>
                    </a:lnTo>
                    <a:lnTo>
                      <a:pt x="651" y="893"/>
                    </a:lnTo>
                    <a:lnTo>
                      <a:pt x="661" y="860"/>
                    </a:lnTo>
                    <a:lnTo>
                      <a:pt x="665" y="801"/>
                    </a:lnTo>
                    <a:lnTo>
                      <a:pt x="671" y="703"/>
                    </a:lnTo>
                    <a:lnTo>
                      <a:pt x="678" y="575"/>
                    </a:lnTo>
                    <a:lnTo>
                      <a:pt x="686" y="433"/>
                    </a:lnTo>
                    <a:lnTo>
                      <a:pt x="694" y="290"/>
                    </a:lnTo>
                    <a:lnTo>
                      <a:pt x="700" y="162"/>
                    </a:lnTo>
                    <a:lnTo>
                      <a:pt x="706" y="62"/>
                    </a:lnTo>
                    <a:lnTo>
                      <a:pt x="708" y="3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33" name="Freeform 17"/>
              <p:cNvSpPr>
                <a:spLocks/>
              </p:cNvSpPr>
              <p:nvPr/>
            </p:nvSpPr>
            <p:spPr bwMode="auto">
              <a:xfrm>
                <a:off x="2713" y="1884"/>
                <a:ext cx="121" cy="159"/>
              </a:xfrm>
              <a:custGeom>
                <a:avLst/>
                <a:gdLst>
                  <a:gd name="T0" fmla="*/ 0 w 243"/>
                  <a:gd name="T1" fmla="*/ 128 h 159"/>
                  <a:gd name="T2" fmla="*/ 0 w 243"/>
                  <a:gd name="T3" fmla="*/ 105 h 159"/>
                  <a:gd name="T4" fmla="*/ 4 w 243"/>
                  <a:gd name="T5" fmla="*/ 77 h 159"/>
                  <a:gd name="T6" fmla="*/ 12 w 243"/>
                  <a:gd name="T7" fmla="*/ 49 h 159"/>
                  <a:gd name="T8" fmla="*/ 25 w 243"/>
                  <a:gd name="T9" fmla="*/ 28 h 159"/>
                  <a:gd name="T10" fmla="*/ 41 w 243"/>
                  <a:gd name="T11" fmla="*/ 17 h 159"/>
                  <a:gd name="T12" fmla="*/ 63 w 243"/>
                  <a:gd name="T13" fmla="*/ 9 h 159"/>
                  <a:gd name="T14" fmla="*/ 91 w 243"/>
                  <a:gd name="T15" fmla="*/ 3 h 159"/>
                  <a:gd name="T16" fmla="*/ 120 w 243"/>
                  <a:gd name="T17" fmla="*/ 0 h 159"/>
                  <a:gd name="T18" fmla="*/ 149 w 243"/>
                  <a:gd name="T19" fmla="*/ 0 h 159"/>
                  <a:gd name="T20" fmla="*/ 177 w 243"/>
                  <a:gd name="T21" fmla="*/ 5 h 159"/>
                  <a:gd name="T22" fmla="*/ 198 w 243"/>
                  <a:gd name="T23" fmla="*/ 11 h 159"/>
                  <a:gd name="T24" fmla="*/ 214 w 243"/>
                  <a:gd name="T25" fmla="*/ 24 h 159"/>
                  <a:gd name="T26" fmla="*/ 228 w 243"/>
                  <a:gd name="T27" fmla="*/ 53 h 159"/>
                  <a:gd name="T28" fmla="*/ 238 w 243"/>
                  <a:gd name="T29" fmla="*/ 88 h 159"/>
                  <a:gd name="T30" fmla="*/ 243 w 243"/>
                  <a:gd name="T31" fmla="*/ 121 h 159"/>
                  <a:gd name="T32" fmla="*/ 242 w 243"/>
                  <a:gd name="T33" fmla="*/ 145 h 159"/>
                  <a:gd name="T34" fmla="*/ 238 w 243"/>
                  <a:gd name="T35" fmla="*/ 152 h 159"/>
                  <a:gd name="T36" fmla="*/ 232 w 243"/>
                  <a:gd name="T37" fmla="*/ 157 h 159"/>
                  <a:gd name="T38" fmla="*/ 224 w 243"/>
                  <a:gd name="T39" fmla="*/ 159 h 159"/>
                  <a:gd name="T40" fmla="*/ 216 w 243"/>
                  <a:gd name="T41" fmla="*/ 159 h 159"/>
                  <a:gd name="T42" fmla="*/ 209 w 243"/>
                  <a:gd name="T43" fmla="*/ 156 h 159"/>
                  <a:gd name="T44" fmla="*/ 201 w 243"/>
                  <a:gd name="T45" fmla="*/ 150 h 159"/>
                  <a:gd name="T46" fmla="*/ 195 w 243"/>
                  <a:gd name="T47" fmla="*/ 141 h 159"/>
                  <a:gd name="T48" fmla="*/ 191 w 243"/>
                  <a:gd name="T49" fmla="*/ 128 h 159"/>
                  <a:gd name="T50" fmla="*/ 181 w 243"/>
                  <a:gd name="T51" fmla="*/ 93 h 159"/>
                  <a:gd name="T52" fmla="*/ 162 w 243"/>
                  <a:gd name="T53" fmla="*/ 70 h 159"/>
                  <a:gd name="T54" fmla="*/ 140 w 243"/>
                  <a:gd name="T55" fmla="*/ 56 h 159"/>
                  <a:gd name="T56" fmla="*/ 113 w 243"/>
                  <a:gd name="T57" fmla="*/ 53 h 159"/>
                  <a:gd name="T58" fmla="*/ 90 w 243"/>
                  <a:gd name="T59" fmla="*/ 59 h 159"/>
                  <a:gd name="T60" fmla="*/ 68 w 243"/>
                  <a:gd name="T61" fmla="*/ 75 h 159"/>
                  <a:gd name="T62" fmla="*/ 55 w 243"/>
                  <a:gd name="T63" fmla="*/ 100 h 159"/>
                  <a:gd name="T64" fmla="*/ 51 w 243"/>
                  <a:gd name="T65" fmla="*/ 134 h 159"/>
                  <a:gd name="T66" fmla="*/ 50 w 243"/>
                  <a:gd name="T67" fmla="*/ 142 h 159"/>
                  <a:gd name="T68" fmla="*/ 45 w 243"/>
                  <a:gd name="T69" fmla="*/ 148 h 159"/>
                  <a:gd name="T70" fmla="*/ 37 w 243"/>
                  <a:gd name="T71" fmla="*/ 152 h 159"/>
                  <a:gd name="T72" fmla="*/ 27 w 243"/>
                  <a:gd name="T73" fmla="*/ 152 h 159"/>
                  <a:gd name="T74" fmla="*/ 18 w 243"/>
                  <a:gd name="T75" fmla="*/ 150 h 159"/>
                  <a:gd name="T76" fmla="*/ 10 w 243"/>
                  <a:gd name="T77" fmla="*/ 146 h 159"/>
                  <a:gd name="T78" fmla="*/ 4 w 243"/>
                  <a:gd name="T79" fmla="*/ 139 h 159"/>
                  <a:gd name="T80" fmla="*/ 0 w 243"/>
                  <a:gd name="T81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3" h="159">
                    <a:moveTo>
                      <a:pt x="0" y="128"/>
                    </a:moveTo>
                    <a:lnTo>
                      <a:pt x="0" y="105"/>
                    </a:lnTo>
                    <a:lnTo>
                      <a:pt x="4" y="77"/>
                    </a:lnTo>
                    <a:lnTo>
                      <a:pt x="12" y="49"/>
                    </a:lnTo>
                    <a:lnTo>
                      <a:pt x="25" y="28"/>
                    </a:lnTo>
                    <a:lnTo>
                      <a:pt x="41" y="17"/>
                    </a:lnTo>
                    <a:lnTo>
                      <a:pt x="63" y="9"/>
                    </a:lnTo>
                    <a:lnTo>
                      <a:pt x="91" y="3"/>
                    </a:lnTo>
                    <a:lnTo>
                      <a:pt x="120" y="0"/>
                    </a:lnTo>
                    <a:lnTo>
                      <a:pt x="149" y="0"/>
                    </a:lnTo>
                    <a:lnTo>
                      <a:pt x="177" y="5"/>
                    </a:lnTo>
                    <a:lnTo>
                      <a:pt x="198" y="11"/>
                    </a:lnTo>
                    <a:lnTo>
                      <a:pt x="214" y="24"/>
                    </a:lnTo>
                    <a:lnTo>
                      <a:pt x="228" y="53"/>
                    </a:lnTo>
                    <a:lnTo>
                      <a:pt x="238" y="88"/>
                    </a:lnTo>
                    <a:lnTo>
                      <a:pt x="243" y="121"/>
                    </a:lnTo>
                    <a:lnTo>
                      <a:pt x="242" y="145"/>
                    </a:lnTo>
                    <a:lnTo>
                      <a:pt x="238" y="152"/>
                    </a:lnTo>
                    <a:lnTo>
                      <a:pt x="232" y="157"/>
                    </a:lnTo>
                    <a:lnTo>
                      <a:pt x="224" y="159"/>
                    </a:lnTo>
                    <a:lnTo>
                      <a:pt x="216" y="159"/>
                    </a:lnTo>
                    <a:lnTo>
                      <a:pt x="209" y="156"/>
                    </a:lnTo>
                    <a:lnTo>
                      <a:pt x="201" y="150"/>
                    </a:lnTo>
                    <a:lnTo>
                      <a:pt x="195" y="141"/>
                    </a:lnTo>
                    <a:lnTo>
                      <a:pt x="191" y="128"/>
                    </a:lnTo>
                    <a:lnTo>
                      <a:pt x="181" y="93"/>
                    </a:lnTo>
                    <a:lnTo>
                      <a:pt x="162" y="70"/>
                    </a:lnTo>
                    <a:lnTo>
                      <a:pt x="140" y="56"/>
                    </a:lnTo>
                    <a:lnTo>
                      <a:pt x="113" y="53"/>
                    </a:lnTo>
                    <a:lnTo>
                      <a:pt x="90" y="59"/>
                    </a:lnTo>
                    <a:lnTo>
                      <a:pt x="68" y="75"/>
                    </a:lnTo>
                    <a:lnTo>
                      <a:pt x="55" y="100"/>
                    </a:lnTo>
                    <a:lnTo>
                      <a:pt x="51" y="134"/>
                    </a:lnTo>
                    <a:lnTo>
                      <a:pt x="50" y="142"/>
                    </a:lnTo>
                    <a:lnTo>
                      <a:pt x="45" y="148"/>
                    </a:lnTo>
                    <a:lnTo>
                      <a:pt x="37" y="152"/>
                    </a:lnTo>
                    <a:lnTo>
                      <a:pt x="27" y="152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4" y="13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34" name="Freeform 18"/>
              <p:cNvSpPr>
                <a:spLocks/>
              </p:cNvSpPr>
              <p:nvPr/>
            </p:nvSpPr>
            <p:spPr bwMode="auto">
              <a:xfrm>
                <a:off x="2710" y="2265"/>
                <a:ext cx="87" cy="811"/>
              </a:xfrm>
              <a:custGeom>
                <a:avLst/>
                <a:gdLst>
                  <a:gd name="T0" fmla="*/ 104 w 175"/>
                  <a:gd name="T1" fmla="*/ 67 h 811"/>
                  <a:gd name="T2" fmla="*/ 112 w 175"/>
                  <a:gd name="T3" fmla="*/ 192 h 811"/>
                  <a:gd name="T4" fmla="*/ 111 w 175"/>
                  <a:gd name="T5" fmla="*/ 437 h 811"/>
                  <a:gd name="T6" fmla="*/ 106 w 175"/>
                  <a:gd name="T7" fmla="*/ 679 h 811"/>
                  <a:gd name="T8" fmla="*/ 104 w 175"/>
                  <a:gd name="T9" fmla="*/ 792 h 811"/>
                  <a:gd name="T10" fmla="*/ 110 w 175"/>
                  <a:gd name="T11" fmla="*/ 804 h 811"/>
                  <a:gd name="T12" fmla="*/ 114 w 175"/>
                  <a:gd name="T13" fmla="*/ 810 h 811"/>
                  <a:gd name="T14" fmla="*/ 119 w 175"/>
                  <a:gd name="T15" fmla="*/ 811 h 811"/>
                  <a:gd name="T16" fmla="*/ 131 w 175"/>
                  <a:gd name="T17" fmla="*/ 811 h 811"/>
                  <a:gd name="T18" fmla="*/ 142 w 175"/>
                  <a:gd name="T19" fmla="*/ 810 h 811"/>
                  <a:gd name="T20" fmla="*/ 151 w 175"/>
                  <a:gd name="T21" fmla="*/ 807 h 811"/>
                  <a:gd name="T22" fmla="*/ 159 w 175"/>
                  <a:gd name="T23" fmla="*/ 801 h 811"/>
                  <a:gd name="T24" fmla="*/ 165 w 175"/>
                  <a:gd name="T25" fmla="*/ 794 h 811"/>
                  <a:gd name="T26" fmla="*/ 169 w 175"/>
                  <a:gd name="T27" fmla="*/ 786 h 811"/>
                  <a:gd name="T28" fmla="*/ 173 w 175"/>
                  <a:gd name="T29" fmla="*/ 778 h 811"/>
                  <a:gd name="T30" fmla="*/ 175 w 175"/>
                  <a:gd name="T31" fmla="*/ 769 h 811"/>
                  <a:gd name="T32" fmla="*/ 175 w 175"/>
                  <a:gd name="T33" fmla="*/ 761 h 811"/>
                  <a:gd name="T34" fmla="*/ 168 w 175"/>
                  <a:gd name="T35" fmla="*/ 571 h 811"/>
                  <a:gd name="T36" fmla="*/ 165 w 175"/>
                  <a:gd name="T37" fmla="*/ 351 h 811"/>
                  <a:gd name="T38" fmla="*/ 163 w 175"/>
                  <a:gd name="T39" fmla="*/ 167 h 811"/>
                  <a:gd name="T40" fmla="*/ 163 w 175"/>
                  <a:gd name="T41" fmla="*/ 76 h 811"/>
                  <a:gd name="T42" fmla="*/ 156 w 175"/>
                  <a:gd name="T43" fmla="*/ 40 h 811"/>
                  <a:gd name="T44" fmla="*/ 142 w 175"/>
                  <a:gd name="T45" fmla="*/ 17 h 811"/>
                  <a:gd name="T46" fmla="*/ 119 w 175"/>
                  <a:gd name="T47" fmla="*/ 3 h 811"/>
                  <a:gd name="T48" fmla="*/ 94 w 175"/>
                  <a:gd name="T49" fmla="*/ 0 h 811"/>
                  <a:gd name="T50" fmla="*/ 66 w 175"/>
                  <a:gd name="T51" fmla="*/ 8 h 811"/>
                  <a:gd name="T52" fmla="*/ 41 w 175"/>
                  <a:gd name="T53" fmla="*/ 25 h 811"/>
                  <a:gd name="T54" fmla="*/ 20 w 175"/>
                  <a:gd name="T55" fmla="*/ 50 h 811"/>
                  <a:gd name="T56" fmla="*/ 5 w 175"/>
                  <a:gd name="T57" fmla="*/ 83 h 811"/>
                  <a:gd name="T58" fmla="*/ 1 w 175"/>
                  <a:gd name="T59" fmla="*/ 100 h 811"/>
                  <a:gd name="T60" fmla="*/ 0 w 175"/>
                  <a:gd name="T61" fmla="*/ 114 h 811"/>
                  <a:gd name="T62" fmla="*/ 4 w 175"/>
                  <a:gd name="T63" fmla="*/ 125 h 811"/>
                  <a:gd name="T64" fmla="*/ 15 w 175"/>
                  <a:gd name="T65" fmla="*/ 130 h 811"/>
                  <a:gd name="T66" fmla="*/ 26 w 175"/>
                  <a:gd name="T67" fmla="*/ 128 h 811"/>
                  <a:gd name="T68" fmla="*/ 38 w 175"/>
                  <a:gd name="T69" fmla="*/ 114 h 811"/>
                  <a:gd name="T70" fmla="*/ 48 w 175"/>
                  <a:gd name="T71" fmla="*/ 97 h 811"/>
                  <a:gd name="T72" fmla="*/ 58 w 175"/>
                  <a:gd name="T73" fmla="*/ 78 h 811"/>
                  <a:gd name="T74" fmla="*/ 67 w 175"/>
                  <a:gd name="T75" fmla="*/ 61 h 811"/>
                  <a:gd name="T76" fmla="*/ 78 w 175"/>
                  <a:gd name="T77" fmla="*/ 50 h 811"/>
                  <a:gd name="T78" fmla="*/ 90 w 175"/>
                  <a:gd name="T79" fmla="*/ 51 h 811"/>
                  <a:gd name="T80" fmla="*/ 104 w 175"/>
                  <a:gd name="T81" fmla="*/ 67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811">
                    <a:moveTo>
                      <a:pt x="104" y="67"/>
                    </a:moveTo>
                    <a:lnTo>
                      <a:pt x="112" y="192"/>
                    </a:lnTo>
                    <a:lnTo>
                      <a:pt x="111" y="437"/>
                    </a:lnTo>
                    <a:lnTo>
                      <a:pt x="106" y="679"/>
                    </a:lnTo>
                    <a:lnTo>
                      <a:pt x="104" y="792"/>
                    </a:lnTo>
                    <a:lnTo>
                      <a:pt x="110" y="804"/>
                    </a:lnTo>
                    <a:lnTo>
                      <a:pt x="114" y="810"/>
                    </a:lnTo>
                    <a:lnTo>
                      <a:pt x="119" y="811"/>
                    </a:lnTo>
                    <a:lnTo>
                      <a:pt x="131" y="811"/>
                    </a:lnTo>
                    <a:lnTo>
                      <a:pt x="142" y="810"/>
                    </a:lnTo>
                    <a:lnTo>
                      <a:pt x="151" y="807"/>
                    </a:lnTo>
                    <a:lnTo>
                      <a:pt x="159" y="801"/>
                    </a:lnTo>
                    <a:lnTo>
                      <a:pt x="165" y="794"/>
                    </a:lnTo>
                    <a:lnTo>
                      <a:pt x="169" y="786"/>
                    </a:lnTo>
                    <a:lnTo>
                      <a:pt x="173" y="778"/>
                    </a:lnTo>
                    <a:lnTo>
                      <a:pt x="175" y="769"/>
                    </a:lnTo>
                    <a:lnTo>
                      <a:pt x="175" y="761"/>
                    </a:lnTo>
                    <a:lnTo>
                      <a:pt x="168" y="571"/>
                    </a:lnTo>
                    <a:lnTo>
                      <a:pt x="165" y="351"/>
                    </a:lnTo>
                    <a:lnTo>
                      <a:pt x="163" y="167"/>
                    </a:lnTo>
                    <a:lnTo>
                      <a:pt x="163" y="76"/>
                    </a:lnTo>
                    <a:lnTo>
                      <a:pt x="156" y="40"/>
                    </a:lnTo>
                    <a:lnTo>
                      <a:pt x="142" y="17"/>
                    </a:lnTo>
                    <a:lnTo>
                      <a:pt x="119" y="3"/>
                    </a:lnTo>
                    <a:lnTo>
                      <a:pt x="94" y="0"/>
                    </a:lnTo>
                    <a:lnTo>
                      <a:pt x="66" y="8"/>
                    </a:lnTo>
                    <a:lnTo>
                      <a:pt x="41" y="25"/>
                    </a:lnTo>
                    <a:lnTo>
                      <a:pt x="20" y="50"/>
                    </a:lnTo>
                    <a:lnTo>
                      <a:pt x="5" y="83"/>
                    </a:lnTo>
                    <a:lnTo>
                      <a:pt x="1" y="100"/>
                    </a:lnTo>
                    <a:lnTo>
                      <a:pt x="0" y="114"/>
                    </a:lnTo>
                    <a:lnTo>
                      <a:pt x="4" y="125"/>
                    </a:lnTo>
                    <a:lnTo>
                      <a:pt x="15" y="130"/>
                    </a:lnTo>
                    <a:lnTo>
                      <a:pt x="26" y="128"/>
                    </a:lnTo>
                    <a:lnTo>
                      <a:pt x="38" y="114"/>
                    </a:lnTo>
                    <a:lnTo>
                      <a:pt x="48" y="97"/>
                    </a:lnTo>
                    <a:lnTo>
                      <a:pt x="58" y="78"/>
                    </a:lnTo>
                    <a:lnTo>
                      <a:pt x="67" y="61"/>
                    </a:lnTo>
                    <a:lnTo>
                      <a:pt x="78" y="50"/>
                    </a:lnTo>
                    <a:lnTo>
                      <a:pt x="90" y="51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35" name="Freeform 19"/>
              <p:cNvSpPr>
                <a:spLocks/>
              </p:cNvSpPr>
              <p:nvPr/>
            </p:nvSpPr>
            <p:spPr bwMode="auto">
              <a:xfrm>
                <a:off x="2811" y="2269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09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3 h 811"/>
                  <a:gd name="T12" fmla="*/ 112 w 174"/>
                  <a:gd name="T13" fmla="*/ 808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0 w 174"/>
                  <a:gd name="T21" fmla="*/ 806 h 811"/>
                  <a:gd name="T22" fmla="*/ 158 w 174"/>
                  <a:gd name="T23" fmla="*/ 801 h 811"/>
                  <a:gd name="T24" fmla="*/ 164 w 174"/>
                  <a:gd name="T25" fmla="*/ 793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8 h 811"/>
                  <a:gd name="T32" fmla="*/ 174 w 174"/>
                  <a:gd name="T33" fmla="*/ 760 h 811"/>
                  <a:gd name="T34" fmla="*/ 168 w 174"/>
                  <a:gd name="T35" fmla="*/ 570 h 811"/>
                  <a:gd name="T36" fmla="*/ 164 w 174"/>
                  <a:gd name="T37" fmla="*/ 351 h 811"/>
                  <a:gd name="T38" fmla="*/ 162 w 174"/>
                  <a:gd name="T39" fmla="*/ 167 h 811"/>
                  <a:gd name="T40" fmla="*/ 161 w 174"/>
                  <a:gd name="T41" fmla="*/ 76 h 811"/>
                  <a:gd name="T42" fmla="*/ 154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4 w 174"/>
                  <a:gd name="T51" fmla="*/ 7 h 811"/>
                  <a:gd name="T52" fmla="*/ 39 w 174"/>
                  <a:gd name="T53" fmla="*/ 24 h 811"/>
                  <a:gd name="T54" fmla="*/ 18 w 174"/>
                  <a:gd name="T55" fmla="*/ 50 h 811"/>
                  <a:gd name="T56" fmla="*/ 5 w 174"/>
                  <a:gd name="T57" fmla="*/ 83 h 811"/>
                  <a:gd name="T58" fmla="*/ 1 w 174"/>
                  <a:gd name="T59" fmla="*/ 99 h 811"/>
                  <a:gd name="T60" fmla="*/ 0 w 174"/>
                  <a:gd name="T61" fmla="*/ 113 h 811"/>
                  <a:gd name="T62" fmla="*/ 4 w 174"/>
                  <a:gd name="T63" fmla="*/ 125 h 811"/>
                  <a:gd name="T64" fmla="*/ 14 w 174"/>
                  <a:gd name="T65" fmla="*/ 131 h 811"/>
                  <a:gd name="T66" fmla="*/ 26 w 174"/>
                  <a:gd name="T67" fmla="*/ 126 h 811"/>
                  <a:gd name="T68" fmla="*/ 38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7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09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3"/>
                    </a:lnTo>
                    <a:lnTo>
                      <a:pt x="112" y="808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0" y="806"/>
                    </a:lnTo>
                    <a:lnTo>
                      <a:pt x="158" y="801"/>
                    </a:lnTo>
                    <a:lnTo>
                      <a:pt x="164" y="793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8"/>
                    </a:lnTo>
                    <a:lnTo>
                      <a:pt x="174" y="760"/>
                    </a:lnTo>
                    <a:lnTo>
                      <a:pt x="168" y="570"/>
                    </a:lnTo>
                    <a:lnTo>
                      <a:pt x="164" y="351"/>
                    </a:lnTo>
                    <a:lnTo>
                      <a:pt x="162" y="167"/>
                    </a:lnTo>
                    <a:lnTo>
                      <a:pt x="161" y="76"/>
                    </a:lnTo>
                    <a:lnTo>
                      <a:pt x="154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4" y="7"/>
                    </a:lnTo>
                    <a:lnTo>
                      <a:pt x="39" y="24"/>
                    </a:lnTo>
                    <a:lnTo>
                      <a:pt x="18" y="50"/>
                    </a:lnTo>
                    <a:lnTo>
                      <a:pt x="5" y="83"/>
                    </a:lnTo>
                    <a:lnTo>
                      <a:pt x="1" y="99"/>
                    </a:lnTo>
                    <a:lnTo>
                      <a:pt x="0" y="113"/>
                    </a:lnTo>
                    <a:lnTo>
                      <a:pt x="4" y="125"/>
                    </a:lnTo>
                    <a:lnTo>
                      <a:pt x="14" y="131"/>
                    </a:lnTo>
                    <a:lnTo>
                      <a:pt x="26" y="126"/>
                    </a:lnTo>
                    <a:lnTo>
                      <a:pt x="38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7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36" name="Freeform 20"/>
              <p:cNvSpPr>
                <a:spLocks/>
              </p:cNvSpPr>
              <p:nvPr/>
            </p:nvSpPr>
            <p:spPr bwMode="auto">
              <a:xfrm>
                <a:off x="2604" y="2272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10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4 h 811"/>
                  <a:gd name="T12" fmla="*/ 112 w 174"/>
                  <a:gd name="T13" fmla="*/ 810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1 w 174"/>
                  <a:gd name="T21" fmla="*/ 807 h 811"/>
                  <a:gd name="T22" fmla="*/ 158 w 174"/>
                  <a:gd name="T23" fmla="*/ 801 h 811"/>
                  <a:gd name="T24" fmla="*/ 164 w 174"/>
                  <a:gd name="T25" fmla="*/ 794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9 h 811"/>
                  <a:gd name="T32" fmla="*/ 174 w 174"/>
                  <a:gd name="T33" fmla="*/ 761 h 811"/>
                  <a:gd name="T34" fmla="*/ 168 w 174"/>
                  <a:gd name="T35" fmla="*/ 571 h 811"/>
                  <a:gd name="T36" fmla="*/ 164 w 174"/>
                  <a:gd name="T37" fmla="*/ 351 h 811"/>
                  <a:gd name="T38" fmla="*/ 161 w 174"/>
                  <a:gd name="T39" fmla="*/ 167 h 811"/>
                  <a:gd name="T40" fmla="*/ 161 w 174"/>
                  <a:gd name="T41" fmla="*/ 76 h 811"/>
                  <a:gd name="T42" fmla="*/ 155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5 w 174"/>
                  <a:gd name="T51" fmla="*/ 7 h 811"/>
                  <a:gd name="T52" fmla="*/ 39 w 174"/>
                  <a:gd name="T53" fmla="*/ 23 h 811"/>
                  <a:gd name="T54" fmla="*/ 18 w 174"/>
                  <a:gd name="T55" fmla="*/ 50 h 811"/>
                  <a:gd name="T56" fmla="*/ 4 w 174"/>
                  <a:gd name="T57" fmla="*/ 83 h 811"/>
                  <a:gd name="T58" fmla="*/ 0 w 174"/>
                  <a:gd name="T59" fmla="*/ 100 h 811"/>
                  <a:gd name="T60" fmla="*/ 0 w 174"/>
                  <a:gd name="T61" fmla="*/ 114 h 811"/>
                  <a:gd name="T62" fmla="*/ 2 w 174"/>
                  <a:gd name="T63" fmla="*/ 125 h 811"/>
                  <a:gd name="T64" fmla="*/ 14 w 174"/>
                  <a:gd name="T65" fmla="*/ 130 h 811"/>
                  <a:gd name="T66" fmla="*/ 26 w 174"/>
                  <a:gd name="T67" fmla="*/ 128 h 811"/>
                  <a:gd name="T68" fmla="*/ 37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6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10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4"/>
                    </a:lnTo>
                    <a:lnTo>
                      <a:pt x="112" y="810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1" y="807"/>
                    </a:lnTo>
                    <a:lnTo>
                      <a:pt x="158" y="801"/>
                    </a:lnTo>
                    <a:lnTo>
                      <a:pt x="164" y="794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9"/>
                    </a:lnTo>
                    <a:lnTo>
                      <a:pt x="174" y="761"/>
                    </a:lnTo>
                    <a:lnTo>
                      <a:pt x="168" y="571"/>
                    </a:lnTo>
                    <a:lnTo>
                      <a:pt x="164" y="351"/>
                    </a:lnTo>
                    <a:lnTo>
                      <a:pt x="161" y="167"/>
                    </a:lnTo>
                    <a:lnTo>
                      <a:pt x="161" y="76"/>
                    </a:lnTo>
                    <a:lnTo>
                      <a:pt x="155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5" y="7"/>
                    </a:lnTo>
                    <a:lnTo>
                      <a:pt x="39" y="23"/>
                    </a:lnTo>
                    <a:lnTo>
                      <a:pt x="18" y="50"/>
                    </a:lnTo>
                    <a:lnTo>
                      <a:pt x="4" y="83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14" y="130"/>
                    </a:lnTo>
                    <a:lnTo>
                      <a:pt x="26" y="128"/>
                    </a:lnTo>
                    <a:lnTo>
                      <a:pt x="37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6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2640" y="2016"/>
              <a:ext cx="311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C</a:t>
              </a:r>
            </a:p>
          </p:txBody>
        </p:sp>
      </p:grp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1447800" y="2895600"/>
            <a:ext cx="838200" cy="1143000"/>
            <a:chOff x="576" y="912"/>
            <a:chExt cx="768" cy="960"/>
          </a:xfrm>
        </p:grpSpPr>
        <p:grpSp>
          <p:nvGrpSpPr>
            <p:cNvPr id="60439" name="Group 23"/>
            <p:cNvGrpSpPr>
              <a:grpSpLocks/>
            </p:cNvGrpSpPr>
            <p:nvPr/>
          </p:nvGrpSpPr>
          <p:grpSpPr bwMode="auto">
            <a:xfrm>
              <a:off x="576" y="912"/>
              <a:ext cx="768" cy="960"/>
              <a:chOff x="2536" y="1801"/>
              <a:chExt cx="461" cy="1453"/>
            </a:xfrm>
          </p:grpSpPr>
          <p:sp>
            <p:nvSpPr>
              <p:cNvPr id="60440" name="Freeform 24"/>
              <p:cNvSpPr>
                <a:spLocks/>
              </p:cNvSpPr>
              <p:nvPr/>
            </p:nvSpPr>
            <p:spPr bwMode="auto">
              <a:xfrm>
                <a:off x="2536" y="1801"/>
                <a:ext cx="461" cy="1453"/>
              </a:xfrm>
              <a:custGeom>
                <a:avLst/>
                <a:gdLst>
                  <a:gd name="T0" fmla="*/ 526 w 921"/>
                  <a:gd name="T1" fmla="*/ 1 h 1453"/>
                  <a:gd name="T2" fmla="*/ 620 w 921"/>
                  <a:gd name="T3" fmla="*/ 7 h 1453"/>
                  <a:gd name="T4" fmla="*/ 703 w 921"/>
                  <a:gd name="T5" fmla="*/ 19 h 1453"/>
                  <a:gd name="T6" fmla="*/ 773 w 921"/>
                  <a:gd name="T7" fmla="*/ 39 h 1453"/>
                  <a:gd name="T8" fmla="*/ 830 w 921"/>
                  <a:gd name="T9" fmla="*/ 65 h 1453"/>
                  <a:gd name="T10" fmla="*/ 875 w 921"/>
                  <a:gd name="T11" fmla="*/ 99 h 1453"/>
                  <a:gd name="T12" fmla="*/ 904 w 921"/>
                  <a:gd name="T13" fmla="*/ 142 h 1453"/>
                  <a:gd name="T14" fmla="*/ 920 w 921"/>
                  <a:gd name="T15" fmla="*/ 193 h 1453"/>
                  <a:gd name="T16" fmla="*/ 919 w 921"/>
                  <a:gd name="T17" fmla="*/ 286 h 1453"/>
                  <a:gd name="T18" fmla="*/ 905 w 921"/>
                  <a:gd name="T19" fmla="*/ 554 h 1453"/>
                  <a:gd name="T20" fmla="*/ 885 w 921"/>
                  <a:gd name="T21" fmla="*/ 892 h 1453"/>
                  <a:gd name="T22" fmla="*/ 870 w 921"/>
                  <a:gd name="T23" fmla="*/ 1161 h 1453"/>
                  <a:gd name="T24" fmla="*/ 852 w 921"/>
                  <a:gd name="T25" fmla="*/ 1278 h 1453"/>
                  <a:gd name="T26" fmla="*/ 778 w 921"/>
                  <a:gd name="T27" fmla="*/ 1360 h 1453"/>
                  <a:gd name="T28" fmla="*/ 661 w 921"/>
                  <a:gd name="T29" fmla="*/ 1417 h 1453"/>
                  <a:gd name="T30" fmla="*/ 517 w 921"/>
                  <a:gd name="T31" fmla="*/ 1447 h 1453"/>
                  <a:gd name="T32" fmla="*/ 365 w 921"/>
                  <a:gd name="T33" fmla="*/ 1451 h 1453"/>
                  <a:gd name="T34" fmla="*/ 223 w 921"/>
                  <a:gd name="T35" fmla="*/ 1425 h 1453"/>
                  <a:gd name="T36" fmla="*/ 111 w 921"/>
                  <a:gd name="T37" fmla="*/ 1369 h 1453"/>
                  <a:gd name="T38" fmla="*/ 47 w 921"/>
                  <a:gd name="T39" fmla="*/ 1283 h 1453"/>
                  <a:gd name="T40" fmla="*/ 39 w 921"/>
                  <a:gd name="T41" fmla="*/ 1101 h 1453"/>
                  <a:gd name="T42" fmla="*/ 27 w 921"/>
                  <a:gd name="T43" fmla="*/ 822 h 1453"/>
                  <a:gd name="T44" fmla="*/ 10 w 921"/>
                  <a:gd name="T45" fmla="*/ 543 h 1453"/>
                  <a:gd name="T46" fmla="*/ 0 w 921"/>
                  <a:gd name="T47" fmla="*/ 308 h 1453"/>
                  <a:gd name="T48" fmla="*/ 5 w 921"/>
                  <a:gd name="T49" fmla="*/ 199 h 1453"/>
                  <a:gd name="T50" fmla="*/ 27 w 921"/>
                  <a:gd name="T51" fmla="*/ 154 h 1453"/>
                  <a:gd name="T52" fmla="*/ 68 w 921"/>
                  <a:gd name="T53" fmla="*/ 114 h 1453"/>
                  <a:gd name="T54" fmla="*/ 123 w 921"/>
                  <a:gd name="T55" fmla="*/ 79 h 1453"/>
                  <a:gd name="T56" fmla="*/ 190 w 921"/>
                  <a:gd name="T57" fmla="*/ 49 h 1453"/>
                  <a:gd name="T58" fmla="*/ 265 w 921"/>
                  <a:gd name="T59" fmla="*/ 26 h 1453"/>
                  <a:gd name="T60" fmla="*/ 347 w 921"/>
                  <a:gd name="T61" fmla="*/ 10 h 1453"/>
                  <a:gd name="T62" fmla="*/ 432 w 921"/>
                  <a:gd name="T63" fmla="*/ 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53">
                    <a:moveTo>
                      <a:pt x="474" y="0"/>
                    </a:moveTo>
                    <a:lnTo>
                      <a:pt x="526" y="1"/>
                    </a:lnTo>
                    <a:lnTo>
                      <a:pt x="575" y="3"/>
                    </a:lnTo>
                    <a:lnTo>
                      <a:pt x="620" y="7"/>
                    </a:lnTo>
                    <a:lnTo>
                      <a:pt x="663" y="13"/>
                    </a:lnTo>
                    <a:lnTo>
                      <a:pt x="703" y="19"/>
                    </a:lnTo>
                    <a:lnTo>
                      <a:pt x="740" y="28"/>
                    </a:lnTo>
                    <a:lnTo>
                      <a:pt x="773" y="39"/>
                    </a:lnTo>
                    <a:lnTo>
                      <a:pt x="804" y="50"/>
                    </a:lnTo>
                    <a:lnTo>
                      <a:pt x="830" y="65"/>
                    </a:lnTo>
                    <a:lnTo>
                      <a:pt x="854" y="81"/>
                    </a:lnTo>
                    <a:lnTo>
                      <a:pt x="875" y="99"/>
                    </a:lnTo>
                    <a:lnTo>
                      <a:pt x="891" y="119"/>
                    </a:lnTo>
                    <a:lnTo>
                      <a:pt x="904" y="142"/>
                    </a:lnTo>
                    <a:lnTo>
                      <a:pt x="913" y="167"/>
                    </a:lnTo>
                    <a:lnTo>
                      <a:pt x="920" y="193"/>
                    </a:lnTo>
                    <a:lnTo>
                      <a:pt x="921" y="222"/>
                    </a:lnTo>
                    <a:lnTo>
                      <a:pt x="919" y="286"/>
                    </a:lnTo>
                    <a:lnTo>
                      <a:pt x="913" y="403"/>
                    </a:lnTo>
                    <a:lnTo>
                      <a:pt x="905" y="554"/>
                    </a:lnTo>
                    <a:lnTo>
                      <a:pt x="896" y="722"/>
                    </a:lnTo>
                    <a:lnTo>
                      <a:pt x="885" y="892"/>
                    </a:lnTo>
                    <a:lnTo>
                      <a:pt x="878" y="1043"/>
                    </a:lnTo>
                    <a:lnTo>
                      <a:pt x="870" y="1161"/>
                    </a:lnTo>
                    <a:lnTo>
                      <a:pt x="866" y="1228"/>
                    </a:lnTo>
                    <a:lnTo>
                      <a:pt x="852" y="1278"/>
                    </a:lnTo>
                    <a:lnTo>
                      <a:pt x="822" y="1322"/>
                    </a:lnTo>
                    <a:lnTo>
                      <a:pt x="778" y="1360"/>
                    </a:lnTo>
                    <a:lnTo>
                      <a:pt x="724" y="1392"/>
                    </a:lnTo>
                    <a:lnTo>
                      <a:pt x="661" y="1417"/>
                    </a:lnTo>
                    <a:lnTo>
                      <a:pt x="591" y="1436"/>
                    </a:lnTo>
                    <a:lnTo>
                      <a:pt x="517" y="1447"/>
                    </a:lnTo>
                    <a:lnTo>
                      <a:pt x="440" y="1453"/>
                    </a:lnTo>
                    <a:lnTo>
                      <a:pt x="365" y="1451"/>
                    </a:lnTo>
                    <a:lnTo>
                      <a:pt x="291" y="1442"/>
                    </a:lnTo>
                    <a:lnTo>
                      <a:pt x="223" y="1425"/>
                    </a:lnTo>
                    <a:lnTo>
                      <a:pt x="162" y="1401"/>
                    </a:lnTo>
                    <a:lnTo>
                      <a:pt x="111" y="1369"/>
                    </a:lnTo>
                    <a:lnTo>
                      <a:pt x="72" y="1331"/>
                    </a:lnTo>
                    <a:lnTo>
                      <a:pt x="47" y="1283"/>
                    </a:lnTo>
                    <a:lnTo>
                      <a:pt x="39" y="1228"/>
                    </a:lnTo>
                    <a:lnTo>
                      <a:pt x="39" y="1101"/>
                    </a:lnTo>
                    <a:lnTo>
                      <a:pt x="35" y="965"/>
                    </a:lnTo>
                    <a:lnTo>
                      <a:pt x="27" y="822"/>
                    </a:lnTo>
                    <a:lnTo>
                      <a:pt x="19" y="679"/>
                    </a:lnTo>
                    <a:lnTo>
                      <a:pt x="10" y="543"/>
                    </a:lnTo>
                    <a:lnTo>
                      <a:pt x="4" y="417"/>
                    </a:lnTo>
                    <a:lnTo>
                      <a:pt x="0" y="308"/>
                    </a:lnTo>
                    <a:lnTo>
                      <a:pt x="1" y="222"/>
                    </a:lnTo>
                    <a:lnTo>
                      <a:pt x="5" y="199"/>
                    </a:lnTo>
                    <a:lnTo>
                      <a:pt x="14" y="176"/>
                    </a:lnTo>
                    <a:lnTo>
                      <a:pt x="27" y="154"/>
                    </a:lnTo>
                    <a:lnTo>
                      <a:pt x="46" y="133"/>
                    </a:lnTo>
                    <a:lnTo>
                      <a:pt x="68" y="114"/>
                    </a:lnTo>
                    <a:lnTo>
                      <a:pt x="94" y="96"/>
                    </a:lnTo>
                    <a:lnTo>
                      <a:pt x="123" y="79"/>
                    </a:lnTo>
                    <a:lnTo>
                      <a:pt x="154" y="63"/>
                    </a:lnTo>
                    <a:lnTo>
                      <a:pt x="190" y="49"/>
                    </a:lnTo>
                    <a:lnTo>
                      <a:pt x="226" y="36"/>
                    </a:lnTo>
                    <a:lnTo>
                      <a:pt x="265" y="26"/>
                    </a:lnTo>
                    <a:lnTo>
                      <a:pt x="305" y="17"/>
                    </a:lnTo>
                    <a:lnTo>
                      <a:pt x="347" y="10"/>
                    </a:lnTo>
                    <a:lnTo>
                      <a:pt x="388" y="4"/>
                    </a:lnTo>
                    <a:lnTo>
                      <a:pt x="432" y="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41" name="Freeform 25"/>
              <p:cNvSpPr>
                <a:spLocks/>
              </p:cNvSpPr>
              <p:nvPr/>
            </p:nvSpPr>
            <p:spPr bwMode="auto">
              <a:xfrm>
                <a:off x="2581" y="1859"/>
                <a:ext cx="380" cy="260"/>
              </a:xfrm>
              <a:custGeom>
                <a:avLst/>
                <a:gdLst>
                  <a:gd name="T0" fmla="*/ 411 w 760"/>
                  <a:gd name="T1" fmla="*/ 259 h 260"/>
                  <a:gd name="T2" fmla="*/ 506 w 760"/>
                  <a:gd name="T3" fmla="*/ 253 h 260"/>
                  <a:gd name="T4" fmla="*/ 585 w 760"/>
                  <a:gd name="T5" fmla="*/ 243 h 260"/>
                  <a:gd name="T6" fmla="*/ 650 w 760"/>
                  <a:gd name="T7" fmla="*/ 230 h 260"/>
                  <a:gd name="T8" fmla="*/ 699 w 760"/>
                  <a:gd name="T9" fmla="*/ 211 h 260"/>
                  <a:gd name="T10" fmla="*/ 733 w 760"/>
                  <a:gd name="T11" fmla="*/ 192 h 260"/>
                  <a:gd name="T12" fmla="*/ 754 w 760"/>
                  <a:gd name="T13" fmla="*/ 171 h 260"/>
                  <a:gd name="T14" fmla="*/ 760 w 760"/>
                  <a:gd name="T15" fmla="*/ 150 h 260"/>
                  <a:gd name="T16" fmla="*/ 751 w 760"/>
                  <a:gd name="T17" fmla="*/ 125 h 260"/>
                  <a:gd name="T18" fmla="*/ 728 w 760"/>
                  <a:gd name="T19" fmla="*/ 99 h 260"/>
                  <a:gd name="T20" fmla="*/ 694 w 760"/>
                  <a:gd name="T21" fmla="*/ 75 h 260"/>
                  <a:gd name="T22" fmla="*/ 649 w 760"/>
                  <a:gd name="T23" fmla="*/ 53 h 260"/>
                  <a:gd name="T24" fmla="*/ 596 w 760"/>
                  <a:gd name="T25" fmla="*/ 34 h 260"/>
                  <a:gd name="T26" fmla="*/ 534 w 760"/>
                  <a:gd name="T27" fmla="*/ 18 h 260"/>
                  <a:gd name="T28" fmla="*/ 465 w 760"/>
                  <a:gd name="T29" fmla="*/ 7 h 260"/>
                  <a:gd name="T30" fmla="*/ 391 w 760"/>
                  <a:gd name="T31" fmla="*/ 2 h 260"/>
                  <a:gd name="T32" fmla="*/ 314 w 760"/>
                  <a:gd name="T33" fmla="*/ 2 h 260"/>
                  <a:gd name="T34" fmla="*/ 242 w 760"/>
                  <a:gd name="T35" fmla="*/ 9 h 260"/>
                  <a:gd name="T36" fmla="*/ 178 w 760"/>
                  <a:gd name="T37" fmla="*/ 23 h 260"/>
                  <a:gd name="T38" fmla="*/ 121 w 760"/>
                  <a:gd name="T39" fmla="*/ 41 h 260"/>
                  <a:gd name="T40" fmla="*/ 75 w 760"/>
                  <a:gd name="T41" fmla="*/ 63 h 260"/>
                  <a:gd name="T42" fmla="*/ 39 w 760"/>
                  <a:gd name="T43" fmla="*/ 88 h 260"/>
                  <a:gd name="T44" fmla="*/ 14 w 760"/>
                  <a:gd name="T45" fmla="*/ 113 h 260"/>
                  <a:gd name="T46" fmla="*/ 1 w 760"/>
                  <a:gd name="T47" fmla="*/ 138 h 260"/>
                  <a:gd name="T48" fmla="*/ 2 w 760"/>
                  <a:gd name="T49" fmla="*/ 161 h 260"/>
                  <a:gd name="T50" fmla="*/ 22 w 760"/>
                  <a:gd name="T51" fmla="*/ 184 h 260"/>
                  <a:gd name="T52" fmla="*/ 56 w 760"/>
                  <a:gd name="T53" fmla="*/ 203 h 260"/>
                  <a:gd name="T54" fmla="*/ 104 w 760"/>
                  <a:gd name="T55" fmla="*/ 221 h 260"/>
                  <a:gd name="T56" fmla="*/ 158 w 760"/>
                  <a:gd name="T57" fmla="*/ 235 h 260"/>
                  <a:gd name="T58" fmla="*/ 218 w 760"/>
                  <a:gd name="T59" fmla="*/ 248 h 260"/>
                  <a:gd name="T60" fmla="*/ 277 w 760"/>
                  <a:gd name="T61" fmla="*/ 256 h 260"/>
                  <a:gd name="T62" fmla="*/ 333 w 760"/>
                  <a:gd name="T6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0" h="260">
                    <a:moveTo>
                      <a:pt x="358" y="260"/>
                    </a:moveTo>
                    <a:lnTo>
                      <a:pt x="411" y="259"/>
                    </a:lnTo>
                    <a:lnTo>
                      <a:pt x="461" y="257"/>
                    </a:lnTo>
                    <a:lnTo>
                      <a:pt x="506" y="253"/>
                    </a:lnTo>
                    <a:lnTo>
                      <a:pt x="548" y="249"/>
                    </a:lnTo>
                    <a:lnTo>
                      <a:pt x="585" y="243"/>
                    </a:lnTo>
                    <a:lnTo>
                      <a:pt x="620" y="236"/>
                    </a:lnTo>
                    <a:lnTo>
                      <a:pt x="650" y="230"/>
                    </a:lnTo>
                    <a:lnTo>
                      <a:pt x="676" y="221"/>
                    </a:lnTo>
                    <a:lnTo>
                      <a:pt x="699" y="211"/>
                    </a:lnTo>
                    <a:lnTo>
                      <a:pt x="719" y="203"/>
                    </a:lnTo>
                    <a:lnTo>
                      <a:pt x="733" y="192"/>
                    </a:lnTo>
                    <a:lnTo>
                      <a:pt x="745" y="182"/>
                    </a:lnTo>
                    <a:lnTo>
                      <a:pt x="754" y="171"/>
                    </a:lnTo>
                    <a:lnTo>
                      <a:pt x="758" y="161"/>
                    </a:lnTo>
                    <a:lnTo>
                      <a:pt x="760" y="150"/>
                    </a:lnTo>
                    <a:lnTo>
                      <a:pt x="757" y="139"/>
                    </a:lnTo>
                    <a:lnTo>
                      <a:pt x="751" y="125"/>
                    </a:lnTo>
                    <a:lnTo>
                      <a:pt x="740" y="113"/>
                    </a:lnTo>
                    <a:lnTo>
                      <a:pt x="728" y="99"/>
                    </a:lnTo>
                    <a:lnTo>
                      <a:pt x="712" y="86"/>
                    </a:lnTo>
                    <a:lnTo>
                      <a:pt x="694" y="75"/>
                    </a:lnTo>
                    <a:lnTo>
                      <a:pt x="673" y="64"/>
                    </a:lnTo>
                    <a:lnTo>
                      <a:pt x="649" y="53"/>
                    </a:lnTo>
                    <a:lnTo>
                      <a:pt x="624" y="42"/>
                    </a:lnTo>
                    <a:lnTo>
                      <a:pt x="596" y="34"/>
                    </a:lnTo>
                    <a:lnTo>
                      <a:pt x="565" y="25"/>
                    </a:lnTo>
                    <a:lnTo>
                      <a:pt x="534" y="18"/>
                    </a:lnTo>
                    <a:lnTo>
                      <a:pt x="501" y="11"/>
                    </a:lnTo>
                    <a:lnTo>
                      <a:pt x="465" y="7"/>
                    </a:lnTo>
                    <a:lnTo>
                      <a:pt x="429" y="3"/>
                    </a:lnTo>
                    <a:lnTo>
                      <a:pt x="391" y="2"/>
                    </a:lnTo>
                    <a:lnTo>
                      <a:pt x="353" y="0"/>
                    </a:lnTo>
                    <a:lnTo>
                      <a:pt x="314" y="2"/>
                    </a:lnTo>
                    <a:lnTo>
                      <a:pt x="277" y="5"/>
                    </a:lnTo>
                    <a:lnTo>
                      <a:pt x="242" y="9"/>
                    </a:lnTo>
                    <a:lnTo>
                      <a:pt x="208" y="16"/>
                    </a:lnTo>
                    <a:lnTo>
                      <a:pt x="178" y="23"/>
                    </a:lnTo>
                    <a:lnTo>
                      <a:pt x="149" y="31"/>
                    </a:lnTo>
                    <a:lnTo>
                      <a:pt x="121" y="41"/>
                    </a:lnTo>
                    <a:lnTo>
                      <a:pt x="97" y="52"/>
                    </a:lnTo>
                    <a:lnTo>
                      <a:pt x="75" y="63"/>
                    </a:lnTo>
                    <a:lnTo>
                      <a:pt x="56" y="75"/>
                    </a:lnTo>
                    <a:lnTo>
                      <a:pt x="39" y="88"/>
                    </a:lnTo>
                    <a:lnTo>
                      <a:pt x="25" y="100"/>
                    </a:lnTo>
                    <a:lnTo>
                      <a:pt x="14" y="113"/>
                    </a:lnTo>
                    <a:lnTo>
                      <a:pt x="6" y="125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10" y="173"/>
                    </a:lnTo>
                    <a:lnTo>
                      <a:pt x="22" y="184"/>
                    </a:lnTo>
                    <a:lnTo>
                      <a:pt x="38" y="193"/>
                    </a:lnTo>
                    <a:lnTo>
                      <a:pt x="56" y="203"/>
                    </a:lnTo>
                    <a:lnTo>
                      <a:pt x="79" y="213"/>
                    </a:lnTo>
                    <a:lnTo>
                      <a:pt x="104" y="221"/>
                    </a:lnTo>
                    <a:lnTo>
                      <a:pt x="130" y="228"/>
                    </a:lnTo>
                    <a:lnTo>
                      <a:pt x="158" y="235"/>
                    </a:lnTo>
                    <a:lnTo>
                      <a:pt x="189" y="242"/>
                    </a:lnTo>
                    <a:lnTo>
                      <a:pt x="218" y="248"/>
                    </a:lnTo>
                    <a:lnTo>
                      <a:pt x="248" y="252"/>
                    </a:lnTo>
                    <a:lnTo>
                      <a:pt x="277" y="256"/>
                    </a:lnTo>
                    <a:lnTo>
                      <a:pt x="306" y="257"/>
                    </a:lnTo>
                    <a:lnTo>
                      <a:pt x="333" y="260"/>
                    </a:lnTo>
                    <a:lnTo>
                      <a:pt x="358" y="260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42" name="Freeform 26"/>
              <p:cNvSpPr>
                <a:spLocks/>
              </p:cNvSpPr>
              <p:nvPr/>
            </p:nvSpPr>
            <p:spPr bwMode="auto">
              <a:xfrm>
                <a:off x="2583" y="2147"/>
                <a:ext cx="355" cy="990"/>
              </a:xfrm>
              <a:custGeom>
                <a:avLst/>
                <a:gdLst>
                  <a:gd name="T0" fmla="*/ 694 w 708"/>
                  <a:gd name="T1" fmla="*/ 7 h 990"/>
                  <a:gd name="T2" fmla="*/ 658 w 708"/>
                  <a:gd name="T3" fmla="*/ 15 h 990"/>
                  <a:gd name="T4" fmla="*/ 617 w 708"/>
                  <a:gd name="T5" fmla="*/ 26 h 990"/>
                  <a:gd name="T6" fmla="*/ 571 w 708"/>
                  <a:gd name="T7" fmla="*/ 39 h 990"/>
                  <a:gd name="T8" fmla="*/ 522 w 708"/>
                  <a:gd name="T9" fmla="*/ 50 h 990"/>
                  <a:gd name="T10" fmla="*/ 474 w 708"/>
                  <a:gd name="T11" fmla="*/ 60 h 990"/>
                  <a:gd name="T12" fmla="*/ 427 w 708"/>
                  <a:gd name="T13" fmla="*/ 67 h 990"/>
                  <a:gd name="T14" fmla="*/ 383 w 708"/>
                  <a:gd name="T15" fmla="*/ 72 h 990"/>
                  <a:gd name="T16" fmla="*/ 335 w 708"/>
                  <a:gd name="T17" fmla="*/ 72 h 990"/>
                  <a:gd name="T18" fmla="*/ 281 w 708"/>
                  <a:gd name="T19" fmla="*/ 68 h 990"/>
                  <a:gd name="T20" fmla="*/ 228 w 708"/>
                  <a:gd name="T21" fmla="*/ 62 h 990"/>
                  <a:gd name="T22" fmla="*/ 178 w 708"/>
                  <a:gd name="T23" fmla="*/ 54 h 990"/>
                  <a:gd name="T24" fmla="*/ 132 w 708"/>
                  <a:gd name="T25" fmla="*/ 44 h 990"/>
                  <a:gd name="T26" fmla="*/ 88 w 708"/>
                  <a:gd name="T27" fmla="*/ 32 h 990"/>
                  <a:gd name="T28" fmla="*/ 48 w 708"/>
                  <a:gd name="T29" fmla="*/ 19 h 990"/>
                  <a:gd name="T30" fmla="*/ 14 w 708"/>
                  <a:gd name="T31" fmla="*/ 7 h 990"/>
                  <a:gd name="T32" fmla="*/ 3 w 708"/>
                  <a:gd name="T33" fmla="*/ 57 h 990"/>
                  <a:gd name="T34" fmla="*/ 10 w 708"/>
                  <a:gd name="T35" fmla="*/ 287 h 990"/>
                  <a:gd name="T36" fmla="*/ 0 w 708"/>
                  <a:gd name="T37" fmla="*/ 504 h 990"/>
                  <a:gd name="T38" fmla="*/ 7 w 708"/>
                  <a:gd name="T39" fmla="*/ 662 h 990"/>
                  <a:gd name="T40" fmla="*/ 25 w 708"/>
                  <a:gd name="T41" fmla="*/ 801 h 990"/>
                  <a:gd name="T42" fmla="*/ 38 w 708"/>
                  <a:gd name="T43" fmla="*/ 898 h 990"/>
                  <a:gd name="T44" fmla="*/ 47 w 708"/>
                  <a:gd name="T45" fmla="*/ 936 h 990"/>
                  <a:gd name="T46" fmla="*/ 96 w 708"/>
                  <a:gd name="T47" fmla="*/ 961 h 990"/>
                  <a:gd name="T48" fmla="*/ 181 w 708"/>
                  <a:gd name="T49" fmla="*/ 979 h 990"/>
                  <a:gd name="T50" fmla="*/ 288 w 708"/>
                  <a:gd name="T51" fmla="*/ 989 h 990"/>
                  <a:gd name="T52" fmla="*/ 401 w 708"/>
                  <a:gd name="T53" fmla="*/ 989 h 990"/>
                  <a:gd name="T54" fmla="*/ 509 w 708"/>
                  <a:gd name="T55" fmla="*/ 973 h 990"/>
                  <a:gd name="T56" fmla="*/ 597 w 708"/>
                  <a:gd name="T57" fmla="*/ 942 h 990"/>
                  <a:gd name="T58" fmla="*/ 651 w 708"/>
                  <a:gd name="T59" fmla="*/ 893 h 990"/>
                  <a:gd name="T60" fmla="*/ 665 w 708"/>
                  <a:gd name="T61" fmla="*/ 801 h 990"/>
                  <a:gd name="T62" fmla="*/ 678 w 708"/>
                  <a:gd name="T63" fmla="*/ 575 h 990"/>
                  <a:gd name="T64" fmla="*/ 694 w 708"/>
                  <a:gd name="T65" fmla="*/ 290 h 990"/>
                  <a:gd name="T66" fmla="*/ 706 w 708"/>
                  <a:gd name="T67" fmla="*/ 6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8" h="990">
                    <a:moveTo>
                      <a:pt x="708" y="3"/>
                    </a:moveTo>
                    <a:lnTo>
                      <a:pt x="694" y="7"/>
                    </a:lnTo>
                    <a:lnTo>
                      <a:pt x="676" y="11"/>
                    </a:lnTo>
                    <a:lnTo>
                      <a:pt x="658" y="15"/>
                    </a:lnTo>
                    <a:lnTo>
                      <a:pt x="638" y="21"/>
                    </a:lnTo>
                    <a:lnTo>
                      <a:pt x="617" y="26"/>
                    </a:lnTo>
                    <a:lnTo>
                      <a:pt x="594" y="33"/>
                    </a:lnTo>
                    <a:lnTo>
                      <a:pt x="571" y="39"/>
                    </a:lnTo>
                    <a:lnTo>
                      <a:pt x="547" y="44"/>
                    </a:lnTo>
                    <a:lnTo>
                      <a:pt x="522" y="50"/>
                    </a:lnTo>
                    <a:lnTo>
                      <a:pt x="498" y="55"/>
                    </a:lnTo>
                    <a:lnTo>
                      <a:pt x="474" y="60"/>
                    </a:lnTo>
                    <a:lnTo>
                      <a:pt x="450" y="64"/>
                    </a:lnTo>
                    <a:lnTo>
                      <a:pt x="427" y="67"/>
                    </a:lnTo>
                    <a:lnTo>
                      <a:pt x="404" y="69"/>
                    </a:lnTo>
                    <a:lnTo>
                      <a:pt x="383" y="72"/>
                    </a:lnTo>
                    <a:lnTo>
                      <a:pt x="363" y="72"/>
                    </a:lnTo>
                    <a:lnTo>
                      <a:pt x="335" y="72"/>
                    </a:lnTo>
                    <a:lnTo>
                      <a:pt x="308" y="71"/>
                    </a:lnTo>
                    <a:lnTo>
                      <a:pt x="281" y="68"/>
                    </a:lnTo>
                    <a:lnTo>
                      <a:pt x="255" y="65"/>
                    </a:lnTo>
                    <a:lnTo>
                      <a:pt x="228" y="62"/>
                    </a:lnTo>
                    <a:lnTo>
                      <a:pt x="203" y="58"/>
                    </a:lnTo>
                    <a:lnTo>
                      <a:pt x="178" y="54"/>
                    </a:lnTo>
                    <a:lnTo>
                      <a:pt x="154" y="48"/>
                    </a:lnTo>
                    <a:lnTo>
                      <a:pt x="132" y="44"/>
                    </a:lnTo>
                    <a:lnTo>
                      <a:pt x="109" y="37"/>
                    </a:lnTo>
                    <a:lnTo>
                      <a:pt x="88" y="32"/>
                    </a:lnTo>
                    <a:lnTo>
                      <a:pt x="68" y="26"/>
                    </a:lnTo>
                    <a:lnTo>
                      <a:pt x="48" y="19"/>
                    </a:lnTo>
                    <a:lnTo>
                      <a:pt x="31" y="1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3" y="57"/>
                    </a:lnTo>
                    <a:lnTo>
                      <a:pt x="7" y="158"/>
                    </a:lnTo>
                    <a:lnTo>
                      <a:pt x="10" y="287"/>
                    </a:lnTo>
                    <a:lnTo>
                      <a:pt x="3" y="426"/>
                    </a:lnTo>
                    <a:lnTo>
                      <a:pt x="0" y="504"/>
                    </a:lnTo>
                    <a:lnTo>
                      <a:pt x="2" y="585"/>
                    </a:lnTo>
                    <a:lnTo>
                      <a:pt x="7" y="662"/>
                    </a:lnTo>
                    <a:lnTo>
                      <a:pt x="15" y="736"/>
                    </a:lnTo>
                    <a:lnTo>
                      <a:pt x="25" y="801"/>
                    </a:lnTo>
                    <a:lnTo>
                      <a:pt x="33" y="857"/>
                    </a:lnTo>
                    <a:lnTo>
                      <a:pt x="38" y="898"/>
                    </a:lnTo>
                    <a:lnTo>
                      <a:pt x="41" y="922"/>
                    </a:lnTo>
                    <a:lnTo>
                      <a:pt x="47" y="936"/>
                    </a:lnTo>
                    <a:lnTo>
                      <a:pt x="67" y="948"/>
                    </a:lnTo>
                    <a:lnTo>
                      <a:pt x="96" y="961"/>
                    </a:lnTo>
                    <a:lnTo>
                      <a:pt x="134" y="971"/>
                    </a:lnTo>
                    <a:lnTo>
                      <a:pt x="181" y="979"/>
                    </a:lnTo>
                    <a:lnTo>
                      <a:pt x="232" y="986"/>
                    </a:lnTo>
                    <a:lnTo>
                      <a:pt x="288" y="989"/>
                    </a:lnTo>
                    <a:lnTo>
                      <a:pt x="345" y="990"/>
                    </a:lnTo>
                    <a:lnTo>
                      <a:pt x="401" y="989"/>
                    </a:lnTo>
                    <a:lnTo>
                      <a:pt x="457" y="983"/>
                    </a:lnTo>
                    <a:lnTo>
                      <a:pt x="509" y="973"/>
                    </a:lnTo>
                    <a:lnTo>
                      <a:pt x="556" y="960"/>
                    </a:lnTo>
                    <a:lnTo>
                      <a:pt x="597" y="942"/>
                    </a:lnTo>
                    <a:lnTo>
                      <a:pt x="629" y="919"/>
                    </a:lnTo>
                    <a:lnTo>
                      <a:pt x="651" y="893"/>
                    </a:lnTo>
                    <a:lnTo>
                      <a:pt x="661" y="860"/>
                    </a:lnTo>
                    <a:lnTo>
                      <a:pt x="665" y="801"/>
                    </a:lnTo>
                    <a:lnTo>
                      <a:pt x="671" y="703"/>
                    </a:lnTo>
                    <a:lnTo>
                      <a:pt x="678" y="575"/>
                    </a:lnTo>
                    <a:lnTo>
                      <a:pt x="686" y="433"/>
                    </a:lnTo>
                    <a:lnTo>
                      <a:pt x="694" y="290"/>
                    </a:lnTo>
                    <a:lnTo>
                      <a:pt x="700" y="162"/>
                    </a:lnTo>
                    <a:lnTo>
                      <a:pt x="706" y="62"/>
                    </a:lnTo>
                    <a:lnTo>
                      <a:pt x="708" y="3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43" name="Freeform 27"/>
              <p:cNvSpPr>
                <a:spLocks/>
              </p:cNvSpPr>
              <p:nvPr/>
            </p:nvSpPr>
            <p:spPr bwMode="auto">
              <a:xfrm>
                <a:off x="2713" y="1884"/>
                <a:ext cx="121" cy="159"/>
              </a:xfrm>
              <a:custGeom>
                <a:avLst/>
                <a:gdLst>
                  <a:gd name="T0" fmla="*/ 0 w 243"/>
                  <a:gd name="T1" fmla="*/ 128 h 159"/>
                  <a:gd name="T2" fmla="*/ 0 w 243"/>
                  <a:gd name="T3" fmla="*/ 105 h 159"/>
                  <a:gd name="T4" fmla="*/ 4 w 243"/>
                  <a:gd name="T5" fmla="*/ 77 h 159"/>
                  <a:gd name="T6" fmla="*/ 12 w 243"/>
                  <a:gd name="T7" fmla="*/ 49 h 159"/>
                  <a:gd name="T8" fmla="*/ 25 w 243"/>
                  <a:gd name="T9" fmla="*/ 28 h 159"/>
                  <a:gd name="T10" fmla="*/ 41 w 243"/>
                  <a:gd name="T11" fmla="*/ 17 h 159"/>
                  <a:gd name="T12" fmla="*/ 63 w 243"/>
                  <a:gd name="T13" fmla="*/ 9 h 159"/>
                  <a:gd name="T14" fmla="*/ 91 w 243"/>
                  <a:gd name="T15" fmla="*/ 3 h 159"/>
                  <a:gd name="T16" fmla="*/ 120 w 243"/>
                  <a:gd name="T17" fmla="*/ 0 h 159"/>
                  <a:gd name="T18" fmla="*/ 149 w 243"/>
                  <a:gd name="T19" fmla="*/ 0 h 159"/>
                  <a:gd name="T20" fmla="*/ 177 w 243"/>
                  <a:gd name="T21" fmla="*/ 5 h 159"/>
                  <a:gd name="T22" fmla="*/ 198 w 243"/>
                  <a:gd name="T23" fmla="*/ 11 h 159"/>
                  <a:gd name="T24" fmla="*/ 214 w 243"/>
                  <a:gd name="T25" fmla="*/ 24 h 159"/>
                  <a:gd name="T26" fmla="*/ 228 w 243"/>
                  <a:gd name="T27" fmla="*/ 53 h 159"/>
                  <a:gd name="T28" fmla="*/ 238 w 243"/>
                  <a:gd name="T29" fmla="*/ 88 h 159"/>
                  <a:gd name="T30" fmla="*/ 243 w 243"/>
                  <a:gd name="T31" fmla="*/ 121 h 159"/>
                  <a:gd name="T32" fmla="*/ 242 w 243"/>
                  <a:gd name="T33" fmla="*/ 145 h 159"/>
                  <a:gd name="T34" fmla="*/ 238 w 243"/>
                  <a:gd name="T35" fmla="*/ 152 h 159"/>
                  <a:gd name="T36" fmla="*/ 232 w 243"/>
                  <a:gd name="T37" fmla="*/ 157 h 159"/>
                  <a:gd name="T38" fmla="*/ 224 w 243"/>
                  <a:gd name="T39" fmla="*/ 159 h 159"/>
                  <a:gd name="T40" fmla="*/ 216 w 243"/>
                  <a:gd name="T41" fmla="*/ 159 h 159"/>
                  <a:gd name="T42" fmla="*/ 209 w 243"/>
                  <a:gd name="T43" fmla="*/ 156 h 159"/>
                  <a:gd name="T44" fmla="*/ 201 w 243"/>
                  <a:gd name="T45" fmla="*/ 150 h 159"/>
                  <a:gd name="T46" fmla="*/ 195 w 243"/>
                  <a:gd name="T47" fmla="*/ 141 h 159"/>
                  <a:gd name="T48" fmla="*/ 191 w 243"/>
                  <a:gd name="T49" fmla="*/ 128 h 159"/>
                  <a:gd name="T50" fmla="*/ 181 w 243"/>
                  <a:gd name="T51" fmla="*/ 93 h 159"/>
                  <a:gd name="T52" fmla="*/ 162 w 243"/>
                  <a:gd name="T53" fmla="*/ 70 h 159"/>
                  <a:gd name="T54" fmla="*/ 140 w 243"/>
                  <a:gd name="T55" fmla="*/ 56 h 159"/>
                  <a:gd name="T56" fmla="*/ 113 w 243"/>
                  <a:gd name="T57" fmla="*/ 53 h 159"/>
                  <a:gd name="T58" fmla="*/ 90 w 243"/>
                  <a:gd name="T59" fmla="*/ 59 h 159"/>
                  <a:gd name="T60" fmla="*/ 68 w 243"/>
                  <a:gd name="T61" fmla="*/ 75 h 159"/>
                  <a:gd name="T62" fmla="*/ 55 w 243"/>
                  <a:gd name="T63" fmla="*/ 100 h 159"/>
                  <a:gd name="T64" fmla="*/ 51 w 243"/>
                  <a:gd name="T65" fmla="*/ 134 h 159"/>
                  <a:gd name="T66" fmla="*/ 50 w 243"/>
                  <a:gd name="T67" fmla="*/ 142 h 159"/>
                  <a:gd name="T68" fmla="*/ 45 w 243"/>
                  <a:gd name="T69" fmla="*/ 148 h 159"/>
                  <a:gd name="T70" fmla="*/ 37 w 243"/>
                  <a:gd name="T71" fmla="*/ 152 h 159"/>
                  <a:gd name="T72" fmla="*/ 27 w 243"/>
                  <a:gd name="T73" fmla="*/ 152 h 159"/>
                  <a:gd name="T74" fmla="*/ 18 w 243"/>
                  <a:gd name="T75" fmla="*/ 150 h 159"/>
                  <a:gd name="T76" fmla="*/ 10 w 243"/>
                  <a:gd name="T77" fmla="*/ 146 h 159"/>
                  <a:gd name="T78" fmla="*/ 4 w 243"/>
                  <a:gd name="T79" fmla="*/ 139 h 159"/>
                  <a:gd name="T80" fmla="*/ 0 w 243"/>
                  <a:gd name="T81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3" h="159">
                    <a:moveTo>
                      <a:pt x="0" y="128"/>
                    </a:moveTo>
                    <a:lnTo>
                      <a:pt x="0" y="105"/>
                    </a:lnTo>
                    <a:lnTo>
                      <a:pt x="4" y="77"/>
                    </a:lnTo>
                    <a:lnTo>
                      <a:pt x="12" y="49"/>
                    </a:lnTo>
                    <a:lnTo>
                      <a:pt x="25" y="28"/>
                    </a:lnTo>
                    <a:lnTo>
                      <a:pt x="41" y="17"/>
                    </a:lnTo>
                    <a:lnTo>
                      <a:pt x="63" y="9"/>
                    </a:lnTo>
                    <a:lnTo>
                      <a:pt x="91" y="3"/>
                    </a:lnTo>
                    <a:lnTo>
                      <a:pt x="120" y="0"/>
                    </a:lnTo>
                    <a:lnTo>
                      <a:pt x="149" y="0"/>
                    </a:lnTo>
                    <a:lnTo>
                      <a:pt x="177" y="5"/>
                    </a:lnTo>
                    <a:lnTo>
                      <a:pt x="198" y="11"/>
                    </a:lnTo>
                    <a:lnTo>
                      <a:pt x="214" y="24"/>
                    </a:lnTo>
                    <a:lnTo>
                      <a:pt x="228" y="53"/>
                    </a:lnTo>
                    <a:lnTo>
                      <a:pt x="238" y="88"/>
                    </a:lnTo>
                    <a:lnTo>
                      <a:pt x="243" y="121"/>
                    </a:lnTo>
                    <a:lnTo>
                      <a:pt x="242" y="145"/>
                    </a:lnTo>
                    <a:lnTo>
                      <a:pt x="238" y="152"/>
                    </a:lnTo>
                    <a:lnTo>
                      <a:pt x="232" y="157"/>
                    </a:lnTo>
                    <a:lnTo>
                      <a:pt x="224" y="159"/>
                    </a:lnTo>
                    <a:lnTo>
                      <a:pt x="216" y="159"/>
                    </a:lnTo>
                    <a:lnTo>
                      <a:pt x="209" y="156"/>
                    </a:lnTo>
                    <a:lnTo>
                      <a:pt x="201" y="150"/>
                    </a:lnTo>
                    <a:lnTo>
                      <a:pt x="195" y="141"/>
                    </a:lnTo>
                    <a:lnTo>
                      <a:pt x="191" y="128"/>
                    </a:lnTo>
                    <a:lnTo>
                      <a:pt x="181" y="93"/>
                    </a:lnTo>
                    <a:lnTo>
                      <a:pt x="162" y="70"/>
                    </a:lnTo>
                    <a:lnTo>
                      <a:pt x="140" y="56"/>
                    </a:lnTo>
                    <a:lnTo>
                      <a:pt x="113" y="53"/>
                    </a:lnTo>
                    <a:lnTo>
                      <a:pt x="90" y="59"/>
                    </a:lnTo>
                    <a:lnTo>
                      <a:pt x="68" y="75"/>
                    </a:lnTo>
                    <a:lnTo>
                      <a:pt x="55" y="100"/>
                    </a:lnTo>
                    <a:lnTo>
                      <a:pt x="51" y="134"/>
                    </a:lnTo>
                    <a:lnTo>
                      <a:pt x="50" y="142"/>
                    </a:lnTo>
                    <a:lnTo>
                      <a:pt x="45" y="148"/>
                    </a:lnTo>
                    <a:lnTo>
                      <a:pt x="37" y="152"/>
                    </a:lnTo>
                    <a:lnTo>
                      <a:pt x="27" y="152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4" y="13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44" name="Freeform 28"/>
              <p:cNvSpPr>
                <a:spLocks/>
              </p:cNvSpPr>
              <p:nvPr/>
            </p:nvSpPr>
            <p:spPr bwMode="auto">
              <a:xfrm>
                <a:off x="2710" y="2265"/>
                <a:ext cx="87" cy="811"/>
              </a:xfrm>
              <a:custGeom>
                <a:avLst/>
                <a:gdLst>
                  <a:gd name="T0" fmla="*/ 104 w 175"/>
                  <a:gd name="T1" fmla="*/ 67 h 811"/>
                  <a:gd name="T2" fmla="*/ 112 w 175"/>
                  <a:gd name="T3" fmla="*/ 192 h 811"/>
                  <a:gd name="T4" fmla="*/ 111 w 175"/>
                  <a:gd name="T5" fmla="*/ 437 h 811"/>
                  <a:gd name="T6" fmla="*/ 106 w 175"/>
                  <a:gd name="T7" fmla="*/ 679 h 811"/>
                  <a:gd name="T8" fmla="*/ 104 w 175"/>
                  <a:gd name="T9" fmla="*/ 792 h 811"/>
                  <a:gd name="T10" fmla="*/ 110 w 175"/>
                  <a:gd name="T11" fmla="*/ 804 h 811"/>
                  <a:gd name="T12" fmla="*/ 114 w 175"/>
                  <a:gd name="T13" fmla="*/ 810 h 811"/>
                  <a:gd name="T14" fmla="*/ 119 w 175"/>
                  <a:gd name="T15" fmla="*/ 811 h 811"/>
                  <a:gd name="T16" fmla="*/ 131 w 175"/>
                  <a:gd name="T17" fmla="*/ 811 h 811"/>
                  <a:gd name="T18" fmla="*/ 142 w 175"/>
                  <a:gd name="T19" fmla="*/ 810 h 811"/>
                  <a:gd name="T20" fmla="*/ 151 w 175"/>
                  <a:gd name="T21" fmla="*/ 807 h 811"/>
                  <a:gd name="T22" fmla="*/ 159 w 175"/>
                  <a:gd name="T23" fmla="*/ 801 h 811"/>
                  <a:gd name="T24" fmla="*/ 165 w 175"/>
                  <a:gd name="T25" fmla="*/ 794 h 811"/>
                  <a:gd name="T26" fmla="*/ 169 w 175"/>
                  <a:gd name="T27" fmla="*/ 786 h 811"/>
                  <a:gd name="T28" fmla="*/ 173 w 175"/>
                  <a:gd name="T29" fmla="*/ 778 h 811"/>
                  <a:gd name="T30" fmla="*/ 175 w 175"/>
                  <a:gd name="T31" fmla="*/ 769 h 811"/>
                  <a:gd name="T32" fmla="*/ 175 w 175"/>
                  <a:gd name="T33" fmla="*/ 761 h 811"/>
                  <a:gd name="T34" fmla="*/ 168 w 175"/>
                  <a:gd name="T35" fmla="*/ 571 h 811"/>
                  <a:gd name="T36" fmla="*/ 165 w 175"/>
                  <a:gd name="T37" fmla="*/ 351 h 811"/>
                  <a:gd name="T38" fmla="*/ 163 w 175"/>
                  <a:gd name="T39" fmla="*/ 167 h 811"/>
                  <a:gd name="T40" fmla="*/ 163 w 175"/>
                  <a:gd name="T41" fmla="*/ 76 h 811"/>
                  <a:gd name="T42" fmla="*/ 156 w 175"/>
                  <a:gd name="T43" fmla="*/ 40 h 811"/>
                  <a:gd name="T44" fmla="*/ 142 w 175"/>
                  <a:gd name="T45" fmla="*/ 17 h 811"/>
                  <a:gd name="T46" fmla="*/ 119 w 175"/>
                  <a:gd name="T47" fmla="*/ 3 h 811"/>
                  <a:gd name="T48" fmla="*/ 94 w 175"/>
                  <a:gd name="T49" fmla="*/ 0 h 811"/>
                  <a:gd name="T50" fmla="*/ 66 w 175"/>
                  <a:gd name="T51" fmla="*/ 8 h 811"/>
                  <a:gd name="T52" fmla="*/ 41 w 175"/>
                  <a:gd name="T53" fmla="*/ 25 h 811"/>
                  <a:gd name="T54" fmla="*/ 20 w 175"/>
                  <a:gd name="T55" fmla="*/ 50 h 811"/>
                  <a:gd name="T56" fmla="*/ 5 w 175"/>
                  <a:gd name="T57" fmla="*/ 83 h 811"/>
                  <a:gd name="T58" fmla="*/ 1 w 175"/>
                  <a:gd name="T59" fmla="*/ 100 h 811"/>
                  <a:gd name="T60" fmla="*/ 0 w 175"/>
                  <a:gd name="T61" fmla="*/ 114 h 811"/>
                  <a:gd name="T62" fmla="*/ 4 w 175"/>
                  <a:gd name="T63" fmla="*/ 125 h 811"/>
                  <a:gd name="T64" fmla="*/ 15 w 175"/>
                  <a:gd name="T65" fmla="*/ 130 h 811"/>
                  <a:gd name="T66" fmla="*/ 26 w 175"/>
                  <a:gd name="T67" fmla="*/ 128 h 811"/>
                  <a:gd name="T68" fmla="*/ 38 w 175"/>
                  <a:gd name="T69" fmla="*/ 114 h 811"/>
                  <a:gd name="T70" fmla="*/ 48 w 175"/>
                  <a:gd name="T71" fmla="*/ 97 h 811"/>
                  <a:gd name="T72" fmla="*/ 58 w 175"/>
                  <a:gd name="T73" fmla="*/ 78 h 811"/>
                  <a:gd name="T74" fmla="*/ 67 w 175"/>
                  <a:gd name="T75" fmla="*/ 61 h 811"/>
                  <a:gd name="T76" fmla="*/ 78 w 175"/>
                  <a:gd name="T77" fmla="*/ 50 h 811"/>
                  <a:gd name="T78" fmla="*/ 90 w 175"/>
                  <a:gd name="T79" fmla="*/ 51 h 811"/>
                  <a:gd name="T80" fmla="*/ 104 w 175"/>
                  <a:gd name="T81" fmla="*/ 67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811">
                    <a:moveTo>
                      <a:pt x="104" y="67"/>
                    </a:moveTo>
                    <a:lnTo>
                      <a:pt x="112" y="192"/>
                    </a:lnTo>
                    <a:lnTo>
                      <a:pt x="111" y="437"/>
                    </a:lnTo>
                    <a:lnTo>
                      <a:pt x="106" y="679"/>
                    </a:lnTo>
                    <a:lnTo>
                      <a:pt x="104" y="792"/>
                    </a:lnTo>
                    <a:lnTo>
                      <a:pt x="110" y="804"/>
                    </a:lnTo>
                    <a:lnTo>
                      <a:pt x="114" y="810"/>
                    </a:lnTo>
                    <a:lnTo>
                      <a:pt x="119" y="811"/>
                    </a:lnTo>
                    <a:lnTo>
                      <a:pt x="131" y="811"/>
                    </a:lnTo>
                    <a:lnTo>
                      <a:pt x="142" y="810"/>
                    </a:lnTo>
                    <a:lnTo>
                      <a:pt x="151" y="807"/>
                    </a:lnTo>
                    <a:lnTo>
                      <a:pt x="159" y="801"/>
                    </a:lnTo>
                    <a:lnTo>
                      <a:pt x="165" y="794"/>
                    </a:lnTo>
                    <a:lnTo>
                      <a:pt x="169" y="786"/>
                    </a:lnTo>
                    <a:lnTo>
                      <a:pt x="173" y="778"/>
                    </a:lnTo>
                    <a:lnTo>
                      <a:pt x="175" y="769"/>
                    </a:lnTo>
                    <a:lnTo>
                      <a:pt x="175" y="761"/>
                    </a:lnTo>
                    <a:lnTo>
                      <a:pt x="168" y="571"/>
                    </a:lnTo>
                    <a:lnTo>
                      <a:pt x="165" y="351"/>
                    </a:lnTo>
                    <a:lnTo>
                      <a:pt x="163" y="167"/>
                    </a:lnTo>
                    <a:lnTo>
                      <a:pt x="163" y="76"/>
                    </a:lnTo>
                    <a:lnTo>
                      <a:pt x="156" y="40"/>
                    </a:lnTo>
                    <a:lnTo>
                      <a:pt x="142" y="17"/>
                    </a:lnTo>
                    <a:lnTo>
                      <a:pt x="119" y="3"/>
                    </a:lnTo>
                    <a:lnTo>
                      <a:pt x="94" y="0"/>
                    </a:lnTo>
                    <a:lnTo>
                      <a:pt x="66" y="8"/>
                    </a:lnTo>
                    <a:lnTo>
                      <a:pt x="41" y="25"/>
                    </a:lnTo>
                    <a:lnTo>
                      <a:pt x="20" y="50"/>
                    </a:lnTo>
                    <a:lnTo>
                      <a:pt x="5" y="83"/>
                    </a:lnTo>
                    <a:lnTo>
                      <a:pt x="1" y="100"/>
                    </a:lnTo>
                    <a:lnTo>
                      <a:pt x="0" y="114"/>
                    </a:lnTo>
                    <a:lnTo>
                      <a:pt x="4" y="125"/>
                    </a:lnTo>
                    <a:lnTo>
                      <a:pt x="15" y="130"/>
                    </a:lnTo>
                    <a:lnTo>
                      <a:pt x="26" y="128"/>
                    </a:lnTo>
                    <a:lnTo>
                      <a:pt x="38" y="114"/>
                    </a:lnTo>
                    <a:lnTo>
                      <a:pt x="48" y="97"/>
                    </a:lnTo>
                    <a:lnTo>
                      <a:pt x="58" y="78"/>
                    </a:lnTo>
                    <a:lnTo>
                      <a:pt x="67" y="61"/>
                    </a:lnTo>
                    <a:lnTo>
                      <a:pt x="78" y="50"/>
                    </a:lnTo>
                    <a:lnTo>
                      <a:pt x="90" y="51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45" name="Freeform 29"/>
              <p:cNvSpPr>
                <a:spLocks/>
              </p:cNvSpPr>
              <p:nvPr/>
            </p:nvSpPr>
            <p:spPr bwMode="auto">
              <a:xfrm>
                <a:off x="2811" y="2269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09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3 h 811"/>
                  <a:gd name="T12" fmla="*/ 112 w 174"/>
                  <a:gd name="T13" fmla="*/ 808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0 w 174"/>
                  <a:gd name="T21" fmla="*/ 806 h 811"/>
                  <a:gd name="T22" fmla="*/ 158 w 174"/>
                  <a:gd name="T23" fmla="*/ 801 h 811"/>
                  <a:gd name="T24" fmla="*/ 164 w 174"/>
                  <a:gd name="T25" fmla="*/ 793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8 h 811"/>
                  <a:gd name="T32" fmla="*/ 174 w 174"/>
                  <a:gd name="T33" fmla="*/ 760 h 811"/>
                  <a:gd name="T34" fmla="*/ 168 w 174"/>
                  <a:gd name="T35" fmla="*/ 570 h 811"/>
                  <a:gd name="T36" fmla="*/ 164 w 174"/>
                  <a:gd name="T37" fmla="*/ 351 h 811"/>
                  <a:gd name="T38" fmla="*/ 162 w 174"/>
                  <a:gd name="T39" fmla="*/ 167 h 811"/>
                  <a:gd name="T40" fmla="*/ 161 w 174"/>
                  <a:gd name="T41" fmla="*/ 76 h 811"/>
                  <a:gd name="T42" fmla="*/ 154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4 w 174"/>
                  <a:gd name="T51" fmla="*/ 7 h 811"/>
                  <a:gd name="T52" fmla="*/ 39 w 174"/>
                  <a:gd name="T53" fmla="*/ 24 h 811"/>
                  <a:gd name="T54" fmla="*/ 18 w 174"/>
                  <a:gd name="T55" fmla="*/ 50 h 811"/>
                  <a:gd name="T56" fmla="*/ 5 w 174"/>
                  <a:gd name="T57" fmla="*/ 83 h 811"/>
                  <a:gd name="T58" fmla="*/ 1 w 174"/>
                  <a:gd name="T59" fmla="*/ 99 h 811"/>
                  <a:gd name="T60" fmla="*/ 0 w 174"/>
                  <a:gd name="T61" fmla="*/ 113 h 811"/>
                  <a:gd name="T62" fmla="*/ 4 w 174"/>
                  <a:gd name="T63" fmla="*/ 125 h 811"/>
                  <a:gd name="T64" fmla="*/ 14 w 174"/>
                  <a:gd name="T65" fmla="*/ 131 h 811"/>
                  <a:gd name="T66" fmla="*/ 26 w 174"/>
                  <a:gd name="T67" fmla="*/ 126 h 811"/>
                  <a:gd name="T68" fmla="*/ 38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7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09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3"/>
                    </a:lnTo>
                    <a:lnTo>
                      <a:pt x="112" y="808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0" y="806"/>
                    </a:lnTo>
                    <a:lnTo>
                      <a:pt x="158" y="801"/>
                    </a:lnTo>
                    <a:lnTo>
                      <a:pt x="164" y="793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8"/>
                    </a:lnTo>
                    <a:lnTo>
                      <a:pt x="174" y="760"/>
                    </a:lnTo>
                    <a:lnTo>
                      <a:pt x="168" y="570"/>
                    </a:lnTo>
                    <a:lnTo>
                      <a:pt x="164" y="351"/>
                    </a:lnTo>
                    <a:lnTo>
                      <a:pt x="162" y="167"/>
                    </a:lnTo>
                    <a:lnTo>
                      <a:pt x="161" y="76"/>
                    </a:lnTo>
                    <a:lnTo>
                      <a:pt x="154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4" y="7"/>
                    </a:lnTo>
                    <a:lnTo>
                      <a:pt x="39" y="24"/>
                    </a:lnTo>
                    <a:lnTo>
                      <a:pt x="18" y="50"/>
                    </a:lnTo>
                    <a:lnTo>
                      <a:pt x="5" y="83"/>
                    </a:lnTo>
                    <a:lnTo>
                      <a:pt x="1" y="99"/>
                    </a:lnTo>
                    <a:lnTo>
                      <a:pt x="0" y="113"/>
                    </a:lnTo>
                    <a:lnTo>
                      <a:pt x="4" y="125"/>
                    </a:lnTo>
                    <a:lnTo>
                      <a:pt x="14" y="131"/>
                    </a:lnTo>
                    <a:lnTo>
                      <a:pt x="26" y="126"/>
                    </a:lnTo>
                    <a:lnTo>
                      <a:pt x="38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7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46" name="Freeform 30"/>
              <p:cNvSpPr>
                <a:spLocks/>
              </p:cNvSpPr>
              <p:nvPr/>
            </p:nvSpPr>
            <p:spPr bwMode="auto">
              <a:xfrm>
                <a:off x="2604" y="2272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10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4 h 811"/>
                  <a:gd name="T12" fmla="*/ 112 w 174"/>
                  <a:gd name="T13" fmla="*/ 810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1 w 174"/>
                  <a:gd name="T21" fmla="*/ 807 h 811"/>
                  <a:gd name="T22" fmla="*/ 158 w 174"/>
                  <a:gd name="T23" fmla="*/ 801 h 811"/>
                  <a:gd name="T24" fmla="*/ 164 w 174"/>
                  <a:gd name="T25" fmla="*/ 794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9 h 811"/>
                  <a:gd name="T32" fmla="*/ 174 w 174"/>
                  <a:gd name="T33" fmla="*/ 761 h 811"/>
                  <a:gd name="T34" fmla="*/ 168 w 174"/>
                  <a:gd name="T35" fmla="*/ 571 h 811"/>
                  <a:gd name="T36" fmla="*/ 164 w 174"/>
                  <a:gd name="T37" fmla="*/ 351 h 811"/>
                  <a:gd name="T38" fmla="*/ 161 w 174"/>
                  <a:gd name="T39" fmla="*/ 167 h 811"/>
                  <a:gd name="T40" fmla="*/ 161 w 174"/>
                  <a:gd name="T41" fmla="*/ 76 h 811"/>
                  <a:gd name="T42" fmla="*/ 155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5 w 174"/>
                  <a:gd name="T51" fmla="*/ 7 h 811"/>
                  <a:gd name="T52" fmla="*/ 39 w 174"/>
                  <a:gd name="T53" fmla="*/ 23 h 811"/>
                  <a:gd name="T54" fmla="*/ 18 w 174"/>
                  <a:gd name="T55" fmla="*/ 50 h 811"/>
                  <a:gd name="T56" fmla="*/ 4 w 174"/>
                  <a:gd name="T57" fmla="*/ 83 h 811"/>
                  <a:gd name="T58" fmla="*/ 0 w 174"/>
                  <a:gd name="T59" fmla="*/ 100 h 811"/>
                  <a:gd name="T60" fmla="*/ 0 w 174"/>
                  <a:gd name="T61" fmla="*/ 114 h 811"/>
                  <a:gd name="T62" fmla="*/ 2 w 174"/>
                  <a:gd name="T63" fmla="*/ 125 h 811"/>
                  <a:gd name="T64" fmla="*/ 14 w 174"/>
                  <a:gd name="T65" fmla="*/ 130 h 811"/>
                  <a:gd name="T66" fmla="*/ 26 w 174"/>
                  <a:gd name="T67" fmla="*/ 128 h 811"/>
                  <a:gd name="T68" fmla="*/ 37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6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10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4"/>
                    </a:lnTo>
                    <a:lnTo>
                      <a:pt x="112" y="810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1" y="807"/>
                    </a:lnTo>
                    <a:lnTo>
                      <a:pt x="158" y="801"/>
                    </a:lnTo>
                    <a:lnTo>
                      <a:pt x="164" y="794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9"/>
                    </a:lnTo>
                    <a:lnTo>
                      <a:pt x="174" y="761"/>
                    </a:lnTo>
                    <a:lnTo>
                      <a:pt x="168" y="571"/>
                    </a:lnTo>
                    <a:lnTo>
                      <a:pt x="164" y="351"/>
                    </a:lnTo>
                    <a:lnTo>
                      <a:pt x="161" y="167"/>
                    </a:lnTo>
                    <a:lnTo>
                      <a:pt x="161" y="76"/>
                    </a:lnTo>
                    <a:lnTo>
                      <a:pt x="155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5" y="7"/>
                    </a:lnTo>
                    <a:lnTo>
                      <a:pt x="39" y="23"/>
                    </a:lnTo>
                    <a:lnTo>
                      <a:pt x="18" y="50"/>
                    </a:lnTo>
                    <a:lnTo>
                      <a:pt x="4" y="83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14" y="130"/>
                    </a:lnTo>
                    <a:lnTo>
                      <a:pt x="26" y="128"/>
                    </a:lnTo>
                    <a:lnTo>
                      <a:pt x="37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6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60447" name="Text Box 31"/>
            <p:cNvSpPr txBox="1">
              <a:spLocks noChangeArrowheads="1"/>
            </p:cNvSpPr>
            <p:nvPr/>
          </p:nvSpPr>
          <p:spPr bwMode="auto">
            <a:xfrm>
              <a:off x="816" y="1200"/>
              <a:ext cx="40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T</a:t>
              </a:r>
            </a:p>
          </p:txBody>
        </p:sp>
      </p:grpSp>
      <p:grpSp>
        <p:nvGrpSpPr>
          <p:cNvPr id="60448" name="Group 32"/>
          <p:cNvGrpSpPr>
            <a:grpSpLocks/>
          </p:cNvGrpSpPr>
          <p:nvPr/>
        </p:nvGrpSpPr>
        <p:grpSpPr bwMode="auto">
          <a:xfrm>
            <a:off x="6324600" y="2819400"/>
            <a:ext cx="838200" cy="1219200"/>
            <a:chOff x="4416" y="960"/>
            <a:chExt cx="768" cy="960"/>
          </a:xfrm>
        </p:grpSpPr>
        <p:grpSp>
          <p:nvGrpSpPr>
            <p:cNvPr id="60449" name="Group 33"/>
            <p:cNvGrpSpPr>
              <a:grpSpLocks/>
            </p:cNvGrpSpPr>
            <p:nvPr/>
          </p:nvGrpSpPr>
          <p:grpSpPr bwMode="auto">
            <a:xfrm>
              <a:off x="4416" y="960"/>
              <a:ext cx="768" cy="960"/>
              <a:chOff x="2536" y="1801"/>
              <a:chExt cx="461" cy="1453"/>
            </a:xfrm>
          </p:grpSpPr>
          <p:sp>
            <p:nvSpPr>
              <p:cNvPr id="60450" name="Freeform 34"/>
              <p:cNvSpPr>
                <a:spLocks/>
              </p:cNvSpPr>
              <p:nvPr/>
            </p:nvSpPr>
            <p:spPr bwMode="auto">
              <a:xfrm>
                <a:off x="2536" y="1801"/>
                <a:ext cx="461" cy="1453"/>
              </a:xfrm>
              <a:custGeom>
                <a:avLst/>
                <a:gdLst>
                  <a:gd name="T0" fmla="*/ 526 w 921"/>
                  <a:gd name="T1" fmla="*/ 1 h 1453"/>
                  <a:gd name="T2" fmla="*/ 620 w 921"/>
                  <a:gd name="T3" fmla="*/ 7 h 1453"/>
                  <a:gd name="T4" fmla="*/ 703 w 921"/>
                  <a:gd name="T5" fmla="*/ 19 h 1453"/>
                  <a:gd name="T6" fmla="*/ 773 w 921"/>
                  <a:gd name="T7" fmla="*/ 39 h 1453"/>
                  <a:gd name="T8" fmla="*/ 830 w 921"/>
                  <a:gd name="T9" fmla="*/ 65 h 1453"/>
                  <a:gd name="T10" fmla="*/ 875 w 921"/>
                  <a:gd name="T11" fmla="*/ 99 h 1453"/>
                  <a:gd name="T12" fmla="*/ 904 w 921"/>
                  <a:gd name="T13" fmla="*/ 142 h 1453"/>
                  <a:gd name="T14" fmla="*/ 920 w 921"/>
                  <a:gd name="T15" fmla="*/ 193 h 1453"/>
                  <a:gd name="T16" fmla="*/ 919 w 921"/>
                  <a:gd name="T17" fmla="*/ 286 h 1453"/>
                  <a:gd name="T18" fmla="*/ 905 w 921"/>
                  <a:gd name="T19" fmla="*/ 554 h 1453"/>
                  <a:gd name="T20" fmla="*/ 885 w 921"/>
                  <a:gd name="T21" fmla="*/ 892 h 1453"/>
                  <a:gd name="T22" fmla="*/ 870 w 921"/>
                  <a:gd name="T23" fmla="*/ 1161 h 1453"/>
                  <a:gd name="T24" fmla="*/ 852 w 921"/>
                  <a:gd name="T25" fmla="*/ 1278 h 1453"/>
                  <a:gd name="T26" fmla="*/ 778 w 921"/>
                  <a:gd name="T27" fmla="*/ 1360 h 1453"/>
                  <a:gd name="T28" fmla="*/ 661 w 921"/>
                  <a:gd name="T29" fmla="*/ 1417 h 1453"/>
                  <a:gd name="T30" fmla="*/ 517 w 921"/>
                  <a:gd name="T31" fmla="*/ 1447 h 1453"/>
                  <a:gd name="T32" fmla="*/ 365 w 921"/>
                  <a:gd name="T33" fmla="*/ 1451 h 1453"/>
                  <a:gd name="T34" fmla="*/ 223 w 921"/>
                  <a:gd name="T35" fmla="*/ 1425 h 1453"/>
                  <a:gd name="T36" fmla="*/ 111 w 921"/>
                  <a:gd name="T37" fmla="*/ 1369 h 1453"/>
                  <a:gd name="T38" fmla="*/ 47 w 921"/>
                  <a:gd name="T39" fmla="*/ 1283 h 1453"/>
                  <a:gd name="T40" fmla="*/ 39 w 921"/>
                  <a:gd name="T41" fmla="*/ 1101 h 1453"/>
                  <a:gd name="T42" fmla="*/ 27 w 921"/>
                  <a:gd name="T43" fmla="*/ 822 h 1453"/>
                  <a:gd name="T44" fmla="*/ 10 w 921"/>
                  <a:gd name="T45" fmla="*/ 543 h 1453"/>
                  <a:gd name="T46" fmla="*/ 0 w 921"/>
                  <a:gd name="T47" fmla="*/ 308 h 1453"/>
                  <a:gd name="T48" fmla="*/ 5 w 921"/>
                  <a:gd name="T49" fmla="*/ 199 h 1453"/>
                  <a:gd name="T50" fmla="*/ 27 w 921"/>
                  <a:gd name="T51" fmla="*/ 154 h 1453"/>
                  <a:gd name="T52" fmla="*/ 68 w 921"/>
                  <a:gd name="T53" fmla="*/ 114 h 1453"/>
                  <a:gd name="T54" fmla="*/ 123 w 921"/>
                  <a:gd name="T55" fmla="*/ 79 h 1453"/>
                  <a:gd name="T56" fmla="*/ 190 w 921"/>
                  <a:gd name="T57" fmla="*/ 49 h 1453"/>
                  <a:gd name="T58" fmla="*/ 265 w 921"/>
                  <a:gd name="T59" fmla="*/ 26 h 1453"/>
                  <a:gd name="T60" fmla="*/ 347 w 921"/>
                  <a:gd name="T61" fmla="*/ 10 h 1453"/>
                  <a:gd name="T62" fmla="*/ 432 w 921"/>
                  <a:gd name="T63" fmla="*/ 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53">
                    <a:moveTo>
                      <a:pt x="474" y="0"/>
                    </a:moveTo>
                    <a:lnTo>
                      <a:pt x="526" y="1"/>
                    </a:lnTo>
                    <a:lnTo>
                      <a:pt x="575" y="3"/>
                    </a:lnTo>
                    <a:lnTo>
                      <a:pt x="620" y="7"/>
                    </a:lnTo>
                    <a:lnTo>
                      <a:pt x="663" y="13"/>
                    </a:lnTo>
                    <a:lnTo>
                      <a:pt x="703" y="19"/>
                    </a:lnTo>
                    <a:lnTo>
                      <a:pt x="740" y="28"/>
                    </a:lnTo>
                    <a:lnTo>
                      <a:pt x="773" y="39"/>
                    </a:lnTo>
                    <a:lnTo>
                      <a:pt x="804" y="50"/>
                    </a:lnTo>
                    <a:lnTo>
                      <a:pt x="830" y="65"/>
                    </a:lnTo>
                    <a:lnTo>
                      <a:pt x="854" y="81"/>
                    </a:lnTo>
                    <a:lnTo>
                      <a:pt x="875" y="99"/>
                    </a:lnTo>
                    <a:lnTo>
                      <a:pt x="891" y="119"/>
                    </a:lnTo>
                    <a:lnTo>
                      <a:pt x="904" y="142"/>
                    </a:lnTo>
                    <a:lnTo>
                      <a:pt x="913" y="167"/>
                    </a:lnTo>
                    <a:lnTo>
                      <a:pt x="920" y="193"/>
                    </a:lnTo>
                    <a:lnTo>
                      <a:pt x="921" y="222"/>
                    </a:lnTo>
                    <a:lnTo>
                      <a:pt x="919" y="286"/>
                    </a:lnTo>
                    <a:lnTo>
                      <a:pt x="913" y="403"/>
                    </a:lnTo>
                    <a:lnTo>
                      <a:pt x="905" y="554"/>
                    </a:lnTo>
                    <a:lnTo>
                      <a:pt x="896" y="722"/>
                    </a:lnTo>
                    <a:lnTo>
                      <a:pt x="885" y="892"/>
                    </a:lnTo>
                    <a:lnTo>
                      <a:pt x="878" y="1043"/>
                    </a:lnTo>
                    <a:lnTo>
                      <a:pt x="870" y="1161"/>
                    </a:lnTo>
                    <a:lnTo>
                      <a:pt x="866" y="1228"/>
                    </a:lnTo>
                    <a:lnTo>
                      <a:pt x="852" y="1278"/>
                    </a:lnTo>
                    <a:lnTo>
                      <a:pt x="822" y="1322"/>
                    </a:lnTo>
                    <a:lnTo>
                      <a:pt x="778" y="1360"/>
                    </a:lnTo>
                    <a:lnTo>
                      <a:pt x="724" y="1392"/>
                    </a:lnTo>
                    <a:lnTo>
                      <a:pt x="661" y="1417"/>
                    </a:lnTo>
                    <a:lnTo>
                      <a:pt x="591" y="1436"/>
                    </a:lnTo>
                    <a:lnTo>
                      <a:pt x="517" y="1447"/>
                    </a:lnTo>
                    <a:lnTo>
                      <a:pt x="440" y="1453"/>
                    </a:lnTo>
                    <a:lnTo>
                      <a:pt x="365" y="1451"/>
                    </a:lnTo>
                    <a:lnTo>
                      <a:pt x="291" y="1442"/>
                    </a:lnTo>
                    <a:lnTo>
                      <a:pt x="223" y="1425"/>
                    </a:lnTo>
                    <a:lnTo>
                      <a:pt x="162" y="1401"/>
                    </a:lnTo>
                    <a:lnTo>
                      <a:pt x="111" y="1369"/>
                    </a:lnTo>
                    <a:lnTo>
                      <a:pt x="72" y="1331"/>
                    </a:lnTo>
                    <a:lnTo>
                      <a:pt x="47" y="1283"/>
                    </a:lnTo>
                    <a:lnTo>
                      <a:pt x="39" y="1228"/>
                    </a:lnTo>
                    <a:lnTo>
                      <a:pt x="39" y="1101"/>
                    </a:lnTo>
                    <a:lnTo>
                      <a:pt x="35" y="965"/>
                    </a:lnTo>
                    <a:lnTo>
                      <a:pt x="27" y="822"/>
                    </a:lnTo>
                    <a:lnTo>
                      <a:pt x="19" y="679"/>
                    </a:lnTo>
                    <a:lnTo>
                      <a:pt x="10" y="543"/>
                    </a:lnTo>
                    <a:lnTo>
                      <a:pt x="4" y="417"/>
                    </a:lnTo>
                    <a:lnTo>
                      <a:pt x="0" y="308"/>
                    </a:lnTo>
                    <a:lnTo>
                      <a:pt x="1" y="222"/>
                    </a:lnTo>
                    <a:lnTo>
                      <a:pt x="5" y="199"/>
                    </a:lnTo>
                    <a:lnTo>
                      <a:pt x="14" y="176"/>
                    </a:lnTo>
                    <a:lnTo>
                      <a:pt x="27" y="154"/>
                    </a:lnTo>
                    <a:lnTo>
                      <a:pt x="46" y="133"/>
                    </a:lnTo>
                    <a:lnTo>
                      <a:pt x="68" y="114"/>
                    </a:lnTo>
                    <a:lnTo>
                      <a:pt x="94" y="96"/>
                    </a:lnTo>
                    <a:lnTo>
                      <a:pt x="123" y="79"/>
                    </a:lnTo>
                    <a:lnTo>
                      <a:pt x="154" y="63"/>
                    </a:lnTo>
                    <a:lnTo>
                      <a:pt x="190" y="49"/>
                    </a:lnTo>
                    <a:lnTo>
                      <a:pt x="226" y="36"/>
                    </a:lnTo>
                    <a:lnTo>
                      <a:pt x="265" y="26"/>
                    </a:lnTo>
                    <a:lnTo>
                      <a:pt x="305" y="17"/>
                    </a:lnTo>
                    <a:lnTo>
                      <a:pt x="347" y="10"/>
                    </a:lnTo>
                    <a:lnTo>
                      <a:pt x="388" y="4"/>
                    </a:lnTo>
                    <a:lnTo>
                      <a:pt x="432" y="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51" name="Freeform 35"/>
              <p:cNvSpPr>
                <a:spLocks/>
              </p:cNvSpPr>
              <p:nvPr/>
            </p:nvSpPr>
            <p:spPr bwMode="auto">
              <a:xfrm>
                <a:off x="2581" y="1859"/>
                <a:ext cx="380" cy="260"/>
              </a:xfrm>
              <a:custGeom>
                <a:avLst/>
                <a:gdLst>
                  <a:gd name="T0" fmla="*/ 411 w 760"/>
                  <a:gd name="T1" fmla="*/ 259 h 260"/>
                  <a:gd name="T2" fmla="*/ 506 w 760"/>
                  <a:gd name="T3" fmla="*/ 253 h 260"/>
                  <a:gd name="T4" fmla="*/ 585 w 760"/>
                  <a:gd name="T5" fmla="*/ 243 h 260"/>
                  <a:gd name="T6" fmla="*/ 650 w 760"/>
                  <a:gd name="T7" fmla="*/ 230 h 260"/>
                  <a:gd name="T8" fmla="*/ 699 w 760"/>
                  <a:gd name="T9" fmla="*/ 211 h 260"/>
                  <a:gd name="T10" fmla="*/ 733 w 760"/>
                  <a:gd name="T11" fmla="*/ 192 h 260"/>
                  <a:gd name="T12" fmla="*/ 754 w 760"/>
                  <a:gd name="T13" fmla="*/ 171 h 260"/>
                  <a:gd name="T14" fmla="*/ 760 w 760"/>
                  <a:gd name="T15" fmla="*/ 150 h 260"/>
                  <a:gd name="T16" fmla="*/ 751 w 760"/>
                  <a:gd name="T17" fmla="*/ 125 h 260"/>
                  <a:gd name="T18" fmla="*/ 728 w 760"/>
                  <a:gd name="T19" fmla="*/ 99 h 260"/>
                  <a:gd name="T20" fmla="*/ 694 w 760"/>
                  <a:gd name="T21" fmla="*/ 75 h 260"/>
                  <a:gd name="T22" fmla="*/ 649 w 760"/>
                  <a:gd name="T23" fmla="*/ 53 h 260"/>
                  <a:gd name="T24" fmla="*/ 596 w 760"/>
                  <a:gd name="T25" fmla="*/ 34 h 260"/>
                  <a:gd name="T26" fmla="*/ 534 w 760"/>
                  <a:gd name="T27" fmla="*/ 18 h 260"/>
                  <a:gd name="T28" fmla="*/ 465 w 760"/>
                  <a:gd name="T29" fmla="*/ 7 h 260"/>
                  <a:gd name="T30" fmla="*/ 391 w 760"/>
                  <a:gd name="T31" fmla="*/ 2 h 260"/>
                  <a:gd name="T32" fmla="*/ 314 w 760"/>
                  <a:gd name="T33" fmla="*/ 2 h 260"/>
                  <a:gd name="T34" fmla="*/ 242 w 760"/>
                  <a:gd name="T35" fmla="*/ 9 h 260"/>
                  <a:gd name="T36" fmla="*/ 178 w 760"/>
                  <a:gd name="T37" fmla="*/ 23 h 260"/>
                  <a:gd name="T38" fmla="*/ 121 w 760"/>
                  <a:gd name="T39" fmla="*/ 41 h 260"/>
                  <a:gd name="T40" fmla="*/ 75 w 760"/>
                  <a:gd name="T41" fmla="*/ 63 h 260"/>
                  <a:gd name="T42" fmla="*/ 39 w 760"/>
                  <a:gd name="T43" fmla="*/ 88 h 260"/>
                  <a:gd name="T44" fmla="*/ 14 w 760"/>
                  <a:gd name="T45" fmla="*/ 113 h 260"/>
                  <a:gd name="T46" fmla="*/ 1 w 760"/>
                  <a:gd name="T47" fmla="*/ 138 h 260"/>
                  <a:gd name="T48" fmla="*/ 2 w 760"/>
                  <a:gd name="T49" fmla="*/ 161 h 260"/>
                  <a:gd name="T50" fmla="*/ 22 w 760"/>
                  <a:gd name="T51" fmla="*/ 184 h 260"/>
                  <a:gd name="T52" fmla="*/ 56 w 760"/>
                  <a:gd name="T53" fmla="*/ 203 h 260"/>
                  <a:gd name="T54" fmla="*/ 104 w 760"/>
                  <a:gd name="T55" fmla="*/ 221 h 260"/>
                  <a:gd name="T56" fmla="*/ 158 w 760"/>
                  <a:gd name="T57" fmla="*/ 235 h 260"/>
                  <a:gd name="T58" fmla="*/ 218 w 760"/>
                  <a:gd name="T59" fmla="*/ 248 h 260"/>
                  <a:gd name="T60" fmla="*/ 277 w 760"/>
                  <a:gd name="T61" fmla="*/ 256 h 260"/>
                  <a:gd name="T62" fmla="*/ 333 w 760"/>
                  <a:gd name="T6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0" h="260">
                    <a:moveTo>
                      <a:pt x="358" y="260"/>
                    </a:moveTo>
                    <a:lnTo>
                      <a:pt x="411" y="259"/>
                    </a:lnTo>
                    <a:lnTo>
                      <a:pt x="461" y="257"/>
                    </a:lnTo>
                    <a:lnTo>
                      <a:pt x="506" y="253"/>
                    </a:lnTo>
                    <a:lnTo>
                      <a:pt x="548" y="249"/>
                    </a:lnTo>
                    <a:lnTo>
                      <a:pt x="585" y="243"/>
                    </a:lnTo>
                    <a:lnTo>
                      <a:pt x="620" y="236"/>
                    </a:lnTo>
                    <a:lnTo>
                      <a:pt x="650" y="230"/>
                    </a:lnTo>
                    <a:lnTo>
                      <a:pt x="676" y="221"/>
                    </a:lnTo>
                    <a:lnTo>
                      <a:pt x="699" y="211"/>
                    </a:lnTo>
                    <a:lnTo>
                      <a:pt x="719" y="203"/>
                    </a:lnTo>
                    <a:lnTo>
                      <a:pt x="733" y="192"/>
                    </a:lnTo>
                    <a:lnTo>
                      <a:pt x="745" y="182"/>
                    </a:lnTo>
                    <a:lnTo>
                      <a:pt x="754" y="171"/>
                    </a:lnTo>
                    <a:lnTo>
                      <a:pt x="758" y="161"/>
                    </a:lnTo>
                    <a:lnTo>
                      <a:pt x="760" y="150"/>
                    </a:lnTo>
                    <a:lnTo>
                      <a:pt x="757" y="139"/>
                    </a:lnTo>
                    <a:lnTo>
                      <a:pt x="751" y="125"/>
                    </a:lnTo>
                    <a:lnTo>
                      <a:pt x="740" y="113"/>
                    </a:lnTo>
                    <a:lnTo>
                      <a:pt x="728" y="99"/>
                    </a:lnTo>
                    <a:lnTo>
                      <a:pt x="712" y="86"/>
                    </a:lnTo>
                    <a:lnTo>
                      <a:pt x="694" y="75"/>
                    </a:lnTo>
                    <a:lnTo>
                      <a:pt x="673" y="64"/>
                    </a:lnTo>
                    <a:lnTo>
                      <a:pt x="649" y="53"/>
                    </a:lnTo>
                    <a:lnTo>
                      <a:pt x="624" y="42"/>
                    </a:lnTo>
                    <a:lnTo>
                      <a:pt x="596" y="34"/>
                    </a:lnTo>
                    <a:lnTo>
                      <a:pt x="565" y="25"/>
                    </a:lnTo>
                    <a:lnTo>
                      <a:pt x="534" y="18"/>
                    </a:lnTo>
                    <a:lnTo>
                      <a:pt x="501" y="11"/>
                    </a:lnTo>
                    <a:lnTo>
                      <a:pt x="465" y="7"/>
                    </a:lnTo>
                    <a:lnTo>
                      <a:pt x="429" y="3"/>
                    </a:lnTo>
                    <a:lnTo>
                      <a:pt x="391" y="2"/>
                    </a:lnTo>
                    <a:lnTo>
                      <a:pt x="353" y="0"/>
                    </a:lnTo>
                    <a:lnTo>
                      <a:pt x="314" y="2"/>
                    </a:lnTo>
                    <a:lnTo>
                      <a:pt x="277" y="5"/>
                    </a:lnTo>
                    <a:lnTo>
                      <a:pt x="242" y="9"/>
                    </a:lnTo>
                    <a:lnTo>
                      <a:pt x="208" y="16"/>
                    </a:lnTo>
                    <a:lnTo>
                      <a:pt x="178" y="23"/>
                    </a:lnTo>
                    <a:lnTo>
                      <a:pt x="149" y="31"/>
                    </a:lnTo>
                    <a:lnTo>
                      <a:pt x="121" y="41"/>
                    </a:lnTo>
                    <a:lnTo>
                      <a:pt x="97" y="52"/>
                    </a:lnTo>
                    <a:lnTo>
                      <a:pt x="75" y="63"/>
                    </a:lnTo>
                    <a:lnTo>
                      <a:pt x="56" y="75"/>
                    </a:lnTo>
                    <a:lnTo>
                      <a:pt x="39" y="88"/>
                    </a:lnTo>
                    <a:lnTo>
                      <a:pt x="25" y="100"/>
                    </a:lnTo>
                    <a:lnTo>
                      <a:pt x="14" y="113"/>
                    </a:lnTo>
                    <a:lnTo>
                      <a:pt x="6" y="125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10" y="173"/>
                    </a:lnTo>
                    <a:lnTo>
                      <a:pt x="22" y="184"/>
                    </a:lnTo>
                    <a:lnTo>
                      <a:pt x="38" y="193"/>
                    </a:lnTo>
                    <a:lnTo>
                      <a:pt x="56" y="203"/>
                    </a:lnTo>
                    <a:lnTo>
                      <a:pt x="79" y="213"/>
                    </a:lnTo>
                    <a:lnTo>
                      <a:pt x="104" y="221"/>
                    </a:lnTo>
                    <a:lnTo>
                      <a:pt x="130" y="228"/>
                    </a:lnTo>
                    <a:lnTo>
                      <a:pt x="158" y="235"/>
                    </a:lnTo>
                    <a:lnTo>
                      <a:pt x="189" y="242"/>
                    </a:lnTo>
                    <a:lnTo>
                      <a:pt x="218" y="248"/>
                    </a:lnTo>
                    <a:lnTo>
                      <a:pt x="248" y="252"/>
                    </a:lnTo>
                    <a:lnTo>
                      <a:pt x="277" y="256"/>
                    </a:lnTo>
                    <a:lnTo>
                      <a:pt x="306" y="257"/>
                    </a:lnTo>
                    <a:lnTo>
                      <a:pt x="333" y="260"/>
                    </a:lnTo>
                    <a:lnTo>
                      <a:pt x="358" y="260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52" name="Freeform 36"/>
              <p:cNvSpPr>
                <a:spLocks/>
              </p:cNvSpPr>
              <p:nvPr/>
            </p:nvSpPr>
            <p:spPr bwMode="auto">
              <a:xfrm>
                <a:off x="2583" y="2147"/>
                <a:ext cx="355" cy="990"/>
              </a:xfrm>
              <a:custGeom>
                <a:avLst/>
                <a:gdLst>
                  <a:gd name="T0" fmla="*/ 694 w 708"/>
                  <a:gd name="T1" fmla="*/ 7 h 990"/>
                  <a:gd name="T2" fmla="*/ 658 w 708"/>
                  <a:gd name="T3" fmla="*/ 15 h 990"/>
                  <a:gd name="T4" fmla="*/ 617 w 708"/>
                  <a:gd name="T5" fmla="*/ 26 h 990"/>
                  <a:gd name="T6" fmla="*/ 571 w 708"/>
                  <a:gd name="T7" fmla="*/ 39 h 990"/>
                  <a:gd name="T8" fmla="*/ 522 w 708"/>
                  <a:gd name="T9" fmla="*/ 50 h 990"/>
                  <a:gd name="T10" fmla="*/ 474 w 708"/>
                  <a:gd name="T11" fmla="*/ 60 h 990"/>
                  <a:gd name="T12" fmla="*/ 427 w 708"/>
                  <a:gd name="T13" fmla="*/ 67 h 990"/>
                  <a:gd name="T14" fmla="*/ 383 w 708"/>
                  <a:gd name="T15" fmla="*/ 72 h 990"/>
                  <a:gd name="T16" fmla="*/ 335 w 708"/>
                  <a:gd name="T17" fmla="*/ 72 h 990"/>
                  <a:gd name="T18" fmla="*/ 281 w 708"/>
                  <a:gd name="T19" fmla="*/ 68 h 990"/>
                  <a:gd name="T20" fmla="*/ 228 w 708"/>
                  <a:gd name="T21" fmla="*/ 62 h 990"/>
                  <a:gd name="T22" fmla="*/ 178 w 708"/>
                  <a:gd name="T23" fmla="*/ 54 h 990"/>
                  <a:gd name="T24" fmla="*/ 132 w 708"/>
                  <a:gd name="T25" fmla="*/ 44 h 990"/>
                  <a:gd name="T26" fmla="*/ 88 w 708"/>
                  <a:gd name="T27" fmla="*/ 32 h 990"/>
                  <a:gd name="T28" fmla="*/ 48 w 708"/>
                  <a:gd name="T29" fmla="*/ 19 h 990"/>
                  <a:gd name="T30" fmla="*/ 14 w 708"/>
                  <a:gd name="T31" fmla="*/ 7 h 990"/>
                  <a:gd name="T32" fmla="*/ 3 w 708"/>
                  <a:gd name="T33" fmla="*/ 57 h 990"/>
                  <a:gd name="T34" fmla="*/ 10 w 708"/>
                  <a:gd name="T35" fmla="*/ 287 h 990"/>
                  <a:gd name="T36" fmla="*/ 0 w 708"/>
                  <a:gd name="T37" fmla="*/ 504 h 990"/>
                  <a:gd name="T38" fmla="*/ 7 w 708"/>
                  <a:gd name="T39" fmla="*/ 662 h 990"/>
                  <a:gd name="T40" fmla="*/ 25 w 708"/>
                  <a:gd name="T41" fmla="*/ 801 h 990"/>
                  <a:gd name="T42" fmla="*/ 38 w 708"/>
                  <a:gd name="T43" fmla="*/ 898 h 990"/>
                  <a:gd name="T44" fmla="*/ 47 w 708"/>
                  <a:gd name="T45" fmla="*/ 936 h 990"/>
                  <a:gd name="T46" fmla="*/ 96 w 708"/>
                  <a:gd name="T47" fmla="*/ 961 h 990"/>
                  <a:gd name="T48" fmla="*/ 181 w 708"/>
                  <a:gd name="T49" fmla="*/ 979 h 990"/>
                  <a:gd name="T50" fmla="*/ 288 w 708"/>
                  <a:gd name="T51" fmla="*/ 989 h 990"/>
                  <a:gd name="T52" fmla="*/ 401 w 708"/>
                  <a:gd name="T53" fmla="*/ 989 h 990"/>
                  <a:gd name="T54" fmla="*/ 509 w 708"/>
                  <a:gd name="T55" fmla="*/ 973 h 990"/>
                  <a:gd name="T56" fmla="*/ 597 w 708"/>
                  <a:gd name="T57" fmla="*/ 942 h 990"/>
                  <a:gd name="T58" fmla="*/ 651 w 708"/>
                  <a:gd name="T59" fmla="*/ 893 h 990"/>
                  <a:gd name="T60" fmla="*/ 665 w 708"/>
                  <a:gd name="T61" fmla="*/ 801 h 990"/>
                  <a:gd name="T62" fmla="*/ 678 w 708"/>
                  <a:gd name="T63" fmla="*/ 575 h 990"/>
                  <a:gd name="T64" fmla="*/ 694 w 708"/>
                  <a:gd name="T65" fmla="*/ 290 h 990"/>
                  <a:gd name="T66" fmla="*/ 706 w 708"/>
                  <a:gd name="T67" fmla="*/ 6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8" h="990">
                    <a:moveTo>
                      <a:pt x="708" y="3"/>
                    </a:moveTo>
                    <a:lnTo>
                      <a:pt x="694" y="7"/>
                    </a:lnTo>
                    <a:lnTo>
                      <a:pt x="676" y="11"/>
                    </a:lnTo>
                    <a:lnTo>
                      <a:pt x="658" y="15"/>
                    </a:lnTo>
                    <a:lnTo>
                      <a:pt x="638" y="21"/>
                    </a:lnTo>
                    <a:lnTo>
                      <a:pt x="617" y="26"/>
                    </a:lnTo>
                    <a:lnTo>
                      <a:pt x="594" y="33"/>
                    </a:lnTo>
                    <a:lnTo>
                      <a:pt x="571" y="39"/>
                    </a:lnTo>
                    <a:lnTo>
                      <a:pt x="547" y="44"/>
                    </a:lnTo>
                    <a:lnTo>
                      <a:pt x="522" y="50"/>
                    </a:lnTo>
                    <a:lnTo>
                      <a:pt x="498" y="55"/>
                    </a:lnTo>
                    <a:lnTo>
                      <a:pt x="474" y="60"/>
                    </a:lnTo>
                    <a:lnTo>
                      <a:pt x="450" y="64"/>
                    </a:lnTo>
                    <a:lnTo>
                      <a:pt x="427" y="67"/>
                    </a:lnTo>
                    <a:lnTo>
                      <a:pt x="404" y="69"/>
                    </a:lnTo>
                    <a:lnTo>
                      <a:pt x="383" y="72"/>
                    </a:lnTo>
                    <a:lnTo>
                      <a:pt x="363" y="72"/>
                    </a:lnTo>
                    <a:lnTo>
                      <a:pt x="335" y="72"/>
                    </a:lnTo>
                    <a:lnTo>
                      <a:pt x="308" y="71"/>
                    </a:lnTo>
                    <a:lnTo>
                      <a:pt x="281" y="68"/>
                    </a:lnTo>
                    <a:lnTo>
                      <a:pt x="255" y="65"/>
                    </a:lnTo>
                    <a:lnTo>
                      <a:pt x="228" y="62"/>
                    </a:lnTo>
                    <a:lnTo>
                      <a:pt x="203" y="58"/>
                    </a:lnTo>
                    <a:lnTo>
                      <a:pt x="178" y="54"/>
                    </a:lnTo>
                    <a:lnTo>
                      <a:pt x="154" y="48"/>
                    </a:lnTo>
                    <a:lnTo>
                      <a:pt x="132" y="44"/>
                    </a:lnTo>
                    <a:lnTo>
                      <a:pt x="109" y="37"/>
                    </a:lnTo>
                    <a:lnTo>
                      <a:pt x="88" y="32"/>
                    </a:lnTo>
                    <a:lnTo>
                      <a:pt x="68" y="26"/>
                    </a:lnTo>
                    <a:lnTo>
                      <a:pt x="48" y="19"/>
                    </a:lnTo>
                    <a:lnTo>
                      <a:pt x="31" y="1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3" y="57"/>
                    </a:lnTo>
                    <a:lnTo>
                      <a:pt x="7" y="158"/>
                    </a:lnTo>
                    <a:lnTo>
                      <a:pt x="10" y="287"/>
                    </a:lnTo>
                    <a:lnTo>
                      <a:pt x="3" y="426"/>
                    </a:lnTo>
                    <a:lnTo>
                      <a:pt x="0" y="504"/>
                    </a:lnTo>
                    <a:lnTo>
                      <a:pt x="2" y="585"/>
                    </a:lnTo>
                    <a:lnTo>
                      <a:pt x="7" y="662"/>
                    </a:lnTo>
                    <a:lnTo>
                      <a:pt x="15" y="736"/>
                    </a:lnTo>
                    <a:lnTo>
                      <a:pt x="25" y="801"/>
                    </a:lnTo>
                    <a:lnTo>
                      <a:pt x="33" y="857"/>
                    </a:lnTo>
                    <a:lnTo>
                      <a:pt x="38" y="898"/>
                    </a:lnTo>
                    <a:lnTo>
                      <a:pt x="41" y="922"/>
                    </a:lnTo>
                    <a:lnTo>
                      <a:pt x="47" y="936"/>
                    </a:lnTo>
                    <a:lnTo>
                      <a:pt x="67" y="948"/>
                    </a:lnTo>
                    <a:lnTo>
                      <a:pt x="96" y="961"/>
                    </a:lnTo>
                    <a:lnTo>
                      <a:pt x="134" y="971"/>
                    </a:lnTo>
                    <a:lnTo>
                      <a:pt x="181" y="979"/>
                    </a:lnTo>
                    <a:lnTo>
                      <a:pt x="232" y="986"/>
                    </a:lnTo>
                    <a:lnTo>
                      <a:pt x="288" y="989"/>
                    </a:lnTo>
                    <a:lnTo>
                      <a:pt x="345" y="990"/>
                    </a:lnTo>
                    <a:lnTo>
                      <a:pt x="401" y="989"/>
                    </a:lnTo>
                    <a:lnTo>
                      <a:pt x="457" y="983"/>
                    </a:lnTo>
                    <a:lnTo>
                      <a:pt x="509" y="973"/>
                    </a:lnTo>
                    <a:lnTo>
                      <a:pt x="556" y="960"/>
                    </a:lnTo>
                    <a:lnTo>
                      <a:pt x="597" y="942"/>
                    </a:lnTo>
                    <a:lnTo>
                      <a:pt x="629" y="919"/>
                    </a:lnTo>
                    <a:lnTo>
                      <a:pt x="651" y="893"/>
                    </a:lnTo>
                    <a:lnTo>
                      <a:pt x="661" y="860"/>
                    </a:lnTo>
                    <a:lnTo>
                      <a:pt x="665" y="801"/>
                    </a:lnTo>
                    <a:lnTo>
                      <a:pt x="671" y="703"/>
                    </a:lnTo>
                    <a:lnTo>
                      <a:pt x="678" y="575"/>
                    </a:lnTo>
                    <a:lnTo>
                      <a:pt x="686" y="433"/>
                    </a:lnTo>
                    <a:lnTo>
                      <a:pt x="694" y="290"/>
                    </a:lnTo>
                    <a:lnTo>
                      <a:pt x="700" y="162"/>
                    </a:lnTo>
                    <a:lnTo>
                      <a:pt x="706" y="62"/>
                    </a:lnTo>
                    <a:lnTo>
                      <a:pt x="708" y="3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53" name="Freeform 37"/>
              <p:cNvSpPr>
                <a:spLocks/>
              </p:cNvSpPr>
              <p:nvPr/>
            </p:nvSpPr>
            <p:spPr bwMode="auto">
              <a:xfrm>
                <a:off x="2713" y="1884"/>
                <a:ext cx="121" cy="159"/>
              </a:xfrm>
              <a:custGeom>
                <a:avLst/>
                <a:gdLst>
                  <a:gd name="T0" fmla="*/ 0 w 243"/>
                  <a:gd name="T1" fmla="*/ 128 h 159"/>
                  <a:gd name="T2" fmla="*/ 0 w 243"/>
                  <a:gd name="T3" fmla="*/ 105 h 159"/>
                  <a:gd name="T4" fmla="*/ 4 w 243"/>
                  <a:gd name="T5" fmla="*/ 77 h 159"/>
                  <a:gd name="T6" fmla="*/ 12 w 243"/>
                  <a:gd name="T7" fmla="*/ 49 h 159"/>
                  <a:gd name="T8" fmla="*/ 25 w 243"/>
                  <a:gd name="T9" fmla="*/ 28 h 159"/>
                  <a:gd name="T10" fmla="*/ 41 w 243"/>
                  <a:gd name="T11" fmla="*/ 17 h 159"/>
                  <a:gd name="T12" fmla="*/ 63 w 243"/>
                  <a:gd name="T13" fmla="*/ 9 h 159"/>
                  <a:gd name="T14" fmla="*/ 91 w 243"/>
                  <a:gd name="T15" fmla="*/ 3 h 159"/>
                  <a:gd name="T16" fmla="*/ 120 w 243"/>
                  <a:gd name="T17" fmla="*/ 0 h 159"/>
                  <a:gd name="T18" fmla="*/ 149 w 243"/>
                  <a:gd name="T19" fmla="*/ 0 h 159"/>
                  <a:gd name="T20" fmla="*/ 177 w 243"/>
                  <a:gd name="T21" fmla="*/ 5 h 159"/>
                  <a:gd name="T22" fmla="*/ 198 w 243"/>
                  <a:gd name="T23" fmla="*/ 11 h 159"/>
                  <a:gd name="T24" fmla="*/ 214 w 243"/>
                  <a:gd name="T25" fmla="*/ 24 h 159"/>
                  <a:gd name="T26" fmla="*/ 228 w 243"/>
                  <a:gd name="T27" fmla="*/ 53 h 159"/>
                  <a:gd name="T28" fmla="*/ 238 w 243"/>
                  <a:gd name="T29" fmla="*/ 88 h 159"/>
                  <a:gd name="T30" fmla="*/ 243 w 243"/>
                  <a:gd name="T31" fmla="*/ 121 h 159"/>
                  <a:gd name="T32" fmla="*/ 242 w 243"/>
                  <a:gd name="T33" fmla="*/ 145 h 159"/>
                  <a:gd name="T34" fmla="*/ 238 w 243"/>
                  <a:gd name="T35" fmla="*/ 152 h 159"/>
                  <a:gd name="T36" fmla="*/ 232 w 243"/>
                  <a:gd name="T37" fmla="*/ 157 h 159"/>
                  <a:gd name="T38" fmla="*/ 224 w 243"/>
                  <a:gd name="T39" fmla="*/ 159 h 159"/>
                  <a:gd name="T40" fmla="*/ 216 w 243"/>
                  <a:gd name="T41" fmla="*/ 159 h 159"/>
                  <a:gd name="T42" fmla="*/ 209 w 243"/>
                  <a:gd name="T43" fmla="*/ 156 h 159"/>
                  <a:gd name="T44" fmla="*/ 201 w 243"/>
                  <a:gd name="T45" fmla="*/ 150 h 159"/>
                  <a:gd name="T46" fmla="*/ 195 w 243"/>
                  <a:gd name="T47" fmla="*/ 141 h 159"/>
                  <a:gd name="T48" fmla="*/ 191 w 243"/>
                  <a:gd name="T49" fmla="*/ 128 h 159"/>
                  <a:gd name="T50" fmla="*/ 181 w 243"/>
                  <a:gd name="T51" fmla="*/ 93 h 159"/>
                  <a:gd name="T52" fmla="*/ 162 w 243"/>
                  <a:gd name="T53" fmla="*/ 70 h 159"/>
                  <a:gd name="T54" fmla="*/ 140 w 243"/>
                  <a:gd name="T55" fmla="*/ 56 h 159"/>
                  <a:gd name="T56" fmla="*/ 113 w 243"/>
                  <a:gd name="T57" fmla="*/ 53 h 159"/>
                  <a:gd name="T58" fmla="*/ 90 w 243"/>
                  <a:gd name="T59" fmla="*/ 59 h 159"/>
                  <a:gd name="T60" fmla="*/ 68 w 243"/>
                  <a:gd name="T61" fmla="*/ 75 h 159"/>
                  <a:gd name="T62" fmla="*/ 55 w 243"/>
                  <a:gd name="T63" fmla="*/ 100 h 159"/>
                  <a:gd name="T64" fmla="*/ 51 w 243"/>
                  <a:gd name="T65" fmla="*/ 134 h 159"/>
                  <a:gd name="T66" fmla="*/ 50 w 243"/>
                  <a:gd name="T67" fmla="*/ 142 h 159"/>
                  <a:gd name="T68" fmla="*/ 45 w 243"/>
                  <a:gd name="T69" fmla="*/ 148 h 159"/>
                  <a:gd name="T70" fmla="*/ 37 w 243"/>
                  <a:gd name="T71" fmla="*/ 152 h 159"/>
                  <a:gd name="T72" fmla="*/ 27 w 243"/>
                  <a:gd name="T73" fmla="*/ 152 h 159"/>
                  <a:gd name="T74" fmla="*/ 18 w 243"/>
                  <a:gd name="T75" fmla="*/ 150 h 159"/>
                  <a:gd name="T76" fmla="*/ 10 w 243"/>
                  <a:gd name="T77" fmla="*/ 146 h 159"/>
                  <a:gd name="T78" fmla="*/ 4 w 243"/>
                  <a:gd name="T79" fmla="*/ 139 h 159"/>
                  <a:gd name="T80" fmla="*/ 0 w 243"/>
                  <a:gd name="T81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3" h="159">
                    <a:moveTo>
                      <a:pt x="0" y="128"/>
                    </a:moveTo>
                    <a:lnTo>
                      <a:pt x="0" y="105"/>
                    </a:lnTo>
                    <a:lnTo>
                      <a:pt x="4" y="77"/>
                    </a:lnTo>
                    <a:lnTo>
                      <a:pt x="12" y="49"/>
                    </a:lnTo>
                    <a:lnTo>
                      <a:pt x="25" y="28"/>
                    </a:lnTo>
                    <a:lnTo>
                      <a:pt x="41" y="17"/>
                    </a:lnTo>
                    <a:lnTo>
                      <a:pt x="63" y="9"/>
                    </a:lnTo>
                    <a:lnTo>
                      <a:pt x="91" y="3"/>
                    </a:lnTo>
                    <a:lnTo>
                      <a:pt x="120" y="0"/>
                    </a:lnTo>
                    <a:lnTo>
                      <a:pt x="149" y="0"/>
                    </a:lnTo>
                    <a:lnTo>
                      <a:pt x="177" y="5"/>
                    </a:lnTo>
                    <a:lnTo>
                      <a:pt x="198" y="11"/>
                    </a:lnTo>
                    <a:lnTo>
                      <a:pt x="214" y="24"/>
                    </a:lnTo>
                    <a:lnTo>
                      <a:pt x="228" y="53"/>
                    </a:lnTo>
                    <a:lnTo>
                      <a:pt x="238" y="88"/>
                    </a:lnTo>
                    <a:lnTo>
                      <a:pt x="243" y="121"/>
                    </a:lnTo>
                    <a:lnTo>
                      <a:pt x="242" y="145"/>
                    </a:lnTo>
                    <a:lnTo>
                      <a:pt x="238" y="152"/>
                    </a:lnTo>
                    <a:lnTo>
                      <a:pt x="232" y="157"/>
                    </a:lnTo>
                    <a:lnTo>
                      <a:pt x="224" y="159"/>
                    </a:lnTo>
                    <a:lnTo>
                      <a:pt x="216" y="159"/>
                    </a:lnTo>
                    <a:lnTo>
                      <a:pt x="209" y="156"/>
                    </a:lnTo>
                    <a:lnTo>
                      <a:pt x="201" y="150"/>
                    </a:lnTo>
                    <a:lnTo>
                      <a:pt x="195" y="141"/>
                    </a:lnTo>
                    <a:lnTo>
                      <a:pt x="191" y="128"/>
                    </a:lnTo>
                    <a:lnTo>
                      <a:pt x="181" y="93"/>
                    </a:lnTo>
                    <a:lnTo>
                      <a:pt x="162" y="70"/>
                    </a:lnTo>
                    <a:lnTo>
                      <a:pt x="140" y="56"/>
                    </a:lnTo>
                    <a:lnTo>
                      <a:pt x="113" y="53"/>
                    </a:lnTo>
                    <a:lnTo>
                      <a:pt x="90" y="59"/>
                    </a:lnTo>
                    <a:lnTo>
                      <a:pt x="68" y="75"/>
                    </a:lnTo>
                    <a:lnTo>
                      <a:pt x="55" y="100"/>
                    </a:lnTo>
                    <a:lnTo>
                      <a:pt x="51" y="134"/>
                    </a:lnTo>
                    <a:lnTo>
                      <a:pt x="50" y="142"/>
                    </a:lnTo>
                    <a:lnTo>
                      <a:pt x="45" y="148"/>
                    </a:lnTo>
                    <a:lnTo>
                      <a:pt x="37" y="152"/>
                    </a:lnTo>
                    <a:lnTo>
                      <a:pt x="27" y="152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4" y="13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54" name="Freeform 38"/>
              <p:cNvSpPr>
                <a:spLocks/>
              </p:cNvSpPr>
              <p:nvPr/>
            </p:nvSpPr>
            <p:spPr bwMode="auto">
              <a:xfrm>
                <a:off x="2710" y="2265"/>
                <a:ext cx="87" cy="811"/>
              </a:xfrm>
              <a:custGeom>
                <a:avLst/>
                <a:gdLst>
                  <a:gd name="T0" fmla="*/ 104 w 175"/>
                  <a:gd name="T1" fmla="*/ 67 h 811"/>
                  <a:gd name="T2" fmla="*/ 112 w 175"/>
                  <a:gd name="T3" fmla="*/ 192 h 811"/>
                  <a:gd name="T4" fmla="*/ 111 w 175"/>
                  <a:gd name="T5" fmla="*/ 437 h 811"/>
                  <a:gd name="T6" fmla="*/ 106 w 175"/>
                  <a:gd name="T7" fmla="*/ 679 h 811"/>
                  <a:gd name="T8" fmla="*/ 104 w 175"/>
                  <a:gd name="T9" fmla="*/ 792 h 811"/>
                  <a:gd name="T10" fmla="*/ 110 w 175"/>
                  <a:gd name="T11" fmla="*/ 804 h 811"/>
                  <a:gd name="T12" fmla="*/ 114 w 175"/>
                  <a:gd name="T13" fmla="*/ 810 h 811"/>
                  <a:gd name="T14" fmla="*/ 119 w 175"/>
                  <a:gd name="T15" fmla="*/ 811 h 811"/>
                  <a:gd name="T16" fmla="*/ 131 w 175"/>
                  <a:gd name="T17" fmla="*/ 811 h 811"/>
                  <a:gd name="T18" fmla="*/ 142 w 175"/>
                  <a:gd name="T19" fmla="*/ 810 h 811"/>
                  <a:gd name="T20" fmla="*/ 151 w 175"/>
                  <a:gd name="T21" fmla="*/ 807 h 811"/>
                  <a:gd name="T22" fmla="*/ 159 w 175"/>
                  <a:gd name="T23" fmla="*/ 801 h 811"/>
                  <a:gd name="T24" fmla="*/ 165 w 175"/>
                  <a:gd name="T25" fmla="*/ 794 h 811"/>
                  <a:gd name="T26" fmla="*/ 169 w 175"/>
                  <a:gd name="T27" fmla="*/ 786 h 811"/>
                  <a:gd name="T28" fmla="*/ 173 w 175"/>
                  <a:gd name="T29" fmla="*/ 778 h 811"/>
                  <a:gd name="T30" fmla="*/ 175 w 175"/>
                  <a:gd name="T31" fmla="*/ 769 h 811"/>
                  <a:gd name="T32" fmla="*/ 175 w 175"/>
                  <a:gd name="T33" fmla="*/ 761 h 811"/>
                  <a:gd name="T34" fmla="*/ 168 w 175"/>
                  <a:gd name="T35" fmla="*/ 571 h 811"/>
                  <a:gd name="T36" fmla="*/ 165 w 175"/>
                  <a:gd name="T37" fmla="*/ 351 h 811"/>
                  <a:gd name="T38" fmla="*/ 163 w 175"/>
                  <a:gd name="T39" fmla="*/ 167 h 811"/>
                  <a:gd name="T40" fmla="*/ 163 w 175"/>
                  <a:gd name="T41" fmla="*/ 76 h 811"/>
                  <a:gd name="T42" fmla="*/ 156 w 175"/>
                  <a:gd name="T43" fmla="*/ 40 h 811"/>
                  <a:gd name="T44" fmla="*/ 142 w 175"/>
                  <a:gd name="T45" fmla="*/ 17 h 811"/>
                  <a:gd name="T46" fmla="*/ 119 w 175"/>
                  <a:gd name="T47" fmla="*/ 3 h 811"/>
                  <a:gd name="T48" fmla="*/ 94 w 175"/>
                  <a:gd name="T49" fmla="*/ 0 h 811"/>
                  <a:gd name="T50" fmla="*/ 66 w 175"/>
                  <a:gd name="T51" fmla="*/ 8 h 811"/>
                  <a:gd name="T52" fmla="*/ 41 w 175"/>
                  <a:gd name="T53" fmla="*/ 25 h 811"/>
                  <a:gd name="T54" fmla="*/ 20 w 175"/>
                  <a:gd name="T55" fmla="*/ 50 h 811"/>
                  <a:gd name="T56" fmla="*/ 5 w 175"/>
                  <a:gd name="T57" fmla="*/ 83 h 811"/>
                  <a:gd name="T58" fmla="*/ 1 w 175"/>
                  <a:gd name="T59" fmla="*/ 100 h 811"/>
                  <a:gd name="T60" fmla="*/ 0 w 175"/>
                  <a:gd name="T61" fmla="*/ 114 h 811"/>
                  <a:gd name="T62" fmla="*/ 4 w 175"/>
                  <a:gd name="T63" fmla="*/ 125 h 811"/>
                  <a:gd name="T64" fmla="*/ 15 w 175"/>
                  <a:gd name="T65" fmla="*/ 130 h 811"/>
                  <a:gd name="T66" fmla="*/ 26 w 175"/>
                  <a:gd name="T67" fmla="*/ 128 h 811"/>
                  <a:gd name="T68" fmla="*/ 38 w 175"/>
                  <a:gd name="T69" fmla="*/ 114 h 811"/>
                  <a:gd name="T70" fmla="*/ 48 w 175"/>
                  <a:gd name="T71" fmla="*/ 97 h 811"/>
                  <a:gd name="T72" fmla="*/ 58 w 175"/>
                  <a:gd name="T73" fmla="*/ 78 h 811"/>
                  <a:gd name="T74" fmla="*/ 67 w 175"/>
                  <a:gd name="T75" fmla="*/ 61 h 811"/>
                  <a:gd name="T76" fmla="*/ 78 w 175"/>
                  <a:gd name="T77" fmla="*/ 50 h 811"/>
                  <a:gd name="T78" fmla="*/ 90 w 175"/>
                  <a:gd name="T79" fmla="*/ 51 h 811"/>
                  <a:gd name="T80" fmla="*/ 104 w 175"/>
                  <a:gd name="T81" fmla="*/ 67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811">
                    <a:moveTo>
                      <a:pt x="104" y="67"/>
                    </a:moveTo>
                    <a:lnTo>
                      <a:pt x="112" y="192"/>
                    </a:lnTo>
                    <a:lnTo>
                      <a:pt x="111" y="437"/>
                    </a:lnTo>
                    <a:lnTo>
                      <a:pt x="106" y="679"/>
                    </a:lnTo>
                    <a:lnTo>
                      <a:pt x="104" y="792"/>
                    </a:lnTo>
                    <a:lnTo>
                      <a:pt x="110" y="804"/>
                    </a:lnTo>
                    <a:lnTo>
                      <a:pt x="114" y="810"/>
                    </a:lnTo>
                    <a:lnTo>
                      <a:pt x="119" y="811"/>
                    </a:lnTo>
                    <a:lnTo>
                      <a:pt x="131" y="811"/>
                    </a:lnTo>
                    <a:lnTo>
                      <a:pt x="142" y="810"/>
                    </a:lnTo>
                    <a:lnTo>
                      <a:pt x="151" y="807"/>
                    </a:lnTo>
                    <a:lnTo>
                      <a:pt x="159" y="801"/>
                    </a:lnTo>
                    <a:lnTo>
                      <a:pt x="165" y="794"/>
                    </a:lnTo>
                    <a:lnTo>
                      <a:pt x="169" y="786"/>
                    </a:lnTo>
                    <a:lnTo>
                      <a:pt x="173" y="778"/>
                    </a:lnTo>
                    <a:lnTo>
                      <a:pt x="175" y="769"/>
                    </a:lnTo>
                    <a:lnTo>
                      <a:pt x="175" y="761"/>
                    </a:lnTo>
                    <a:lnTo>
                      <a:pt x="168" y="571"/>
                    </a:lnTo>
                    <a:lnTo>
                      <a:pt x="165" y="351"/>
                    </a:lnTo>
                    <a:lnTo>
                      <a:pt x="163" y="167"/>
                    </a:lnTo>
                    <a:lnTo>
                      <a:pt x="163" y="76"/>
                    </a:lnTo>
                    <a:lnTo>
                      <a:pt x="156" y="40"/>
                    </a:lnTo>
                    <a:lnTo>
                      <a:pt x="142" y="17"/>
                    </a:lnTo>
                    <a:lnTo>
                      <a:pt x="119" y="3"/>
                    </a:lnTo>
                    <a:lnTo>
                      <a:pt x="94" y="0"/>
                    </a:lnTo>
                    <a:lnTo>
                      <a:pt x="66" y="8"/>
                    </a:lnTo>
                    <a:lnTo>
                      <a:pt x="41" y="25"/>
                    </a:lnTo>
                    <a:lnTo>
                      <a:pt x="20" y="50"/>
                    </a:lnTo>
                    <a:lnTo>
                      <a:pt x="5" y="83"/>
                    </a:lnTo>
                    <a:lnTo>
                      <a:pt x="1" y="100"/>
                    </a:lnTo>
                    <a:lnTo>
                      <a:pt x="0" y="114"/>
                    </a:lnTo>
                    <a:lnTo>
                      <a:pt x="4" y="125"/>
                    </a:lnTo>
                    <a:lnTo>
                      <a:pt x="15" y="130"/>
                    </a:lnTo>
                    <a:lnTo>
                      <a:pt x="26" y="128"/>
                    </a:lnTo>
                    <a:lnTo>
                      <a:pt x="38" y="114"/>
                    </a:lnTo>
                    <a:lnTo>
                      <a:pt x="48" y="97"/>
                    </a:lnTo>
                    <a:lnTo>
                      <a:pt x="58" y="78"/>
                    </a:lnTo>
                    <a:lnTo>
                      <a:pt x="67" y="61"/>
                    </a:lnTo>
                    <a:lnTo>
                      <a:pt x="78" y="50"/>
                    </a:lnTo>
                    <a:lnTo>
                      <a:pt x="90" y="51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55" name="Freeform 39"/>
              <p:cNvSpPr>
                <a:spLocks/>
              </p:cNvSpPr>
              <p:nvPr/>
            </p:nvSpPr>
            <p:spPr bwMode="auto">
              <a:xfrm>
                <a:off x="2811" y="2269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09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3 h 811"/>
                  <a:gd name="T12" fmla="*/ 112 w 174"/>
                  <a:gd name="T13" fmla="*/ 808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0 w 174"/>
                  <a:gd name="T21" fmla="*/ 806 h 811"/>
                  <a:gd name="T22" fmla="*/ 158 w 174"/>
                  <a:gd name="T23" fmla="*/ 801 h 811"/>
                  <a:gd name="T24" fmla="*/ 164 w 174"/>
                  <a:gd name="T25" fmla="*/ 793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8 h 811"/>
                  <a:gd name="T32" fmla="*/ 174 w 174"/>
                  <a:gd name="T33" fmla="*/ 760 h 811"/>
                  <a:gd name="T34" fmla="*/ 168 w 174"/>
                  <a:gd name="T35" fmla="*/ 570 h 811"/>
                  <a:gd name="T36" fmla="*/ 164 w 174"/>
                  <a:gd name="T37" fmla="*/ 351 h 811"/>
                  <a:gd name="T38" fmla="*/ 162 w 174"/>
                  <a:gd name="T39" fmla="*/ 167 h 811"/>
                  <a:gd name="T40" fmla="*/ 161 w 174"/>
                  <a:gd name="T41" fmla="*/ 76 h 811"/>
                  <a:gd name="T42" fmla="*/ 154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4 w 174"/>
                  <a:gd name="T51" fmla="*/ 7 h 811"/>
                  <a:gd name="T52" fmla="*/ 39 w 174"/>
                  <a:gd name="T53" fmla="*/ 24 h 811"/>
                  <a:gd name="T54" fmla="*/ 18 w 174"/>
                  <a:gd name="T55" fmla="*/ 50 h 811"/>
                  <a:gd name="T56" fmla="*/ 5 w 174"/>
                  <a:gd name="T57" fmla="*/ 83 h 811"/>
                  <a:gd name="T58" fmla="*/ 1 w 174"/>
                  <a:gd name="T59" fmla="*/ 99 h 811"/>
                  <a:gd name="T60" fmla="*/ 0 w 174"/>
                  <a:gd name="T61" fmla="*/ 113 h 811"/>
                  <a:gd name="T62" fmla="*/ 4 w 174"/>
                  <a:gd name="T63" fmla="*/ 125 h 811"/>
                  <a:gd name="T64" fmla="*/ 14 w 174"/>
                  <a:gd name="T65" fmla="*/ 131 h 811"/>
                  <a:gd name="T66" fmla="*/ 26 w 174"/>
                  <a:gd name="T67" fmla="*/ 126 h 811"/>
                  <a:gd name="T68" fmla="*/ 38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7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09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3"/>
                    </a:lnTo>
                    <a:lnTo>
                      <a:pt x="112" y="808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0" y="806"/>
                    </a:lnTo>
                    <a:lnTo>
                      <a:pt x="158" y="801"/>
                    </a:lnTo>
                    <a:lnTo>
                      <a:pt x="164" y="793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8"/>
                    </a:lnTo>
                    <a:lnTo>
                      <a:pt x="174" y="760"/>
                    </a:lnTo>
                    <a:lnTo>
                      <a:pt x="168" y="570"/>
                    </a:lnTo>
                    <a:lnTo>
                      <a:pt x="164" y="351"/>
                    </a:lnTo>
                    <a:lnTo>
                      <a:pt x="162" y="167"/>
                    </a:lnTo>
                    <a:lnTo>
                      <a:pt x="161" y="76"/>
                    </a:lnTo>
                    <a:lnTo>
                      <a:pt x="154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4" y="7"/>
                    </a:lnTo>
                    <a:lnTo>
                      <a:pt x="39" y="24"/>
                    </a:lnTo>
                    <a:lnTo>
                      <a:pt x="18" y="50"/>
                    </a:lnTo>
                    <a:lnTo>
                      <a:pt x="5" y="83"/>
                    </a:lnTo>
                    <a:lnTo>
                      <a:pt x="1" y="99"/>
                    </a:lnTo>
                    <a:lnTo>
                      <a:pt x="0" y="113"/>
                    </a:lnTo>
                    <a:lnTo>
                      <a:pt x="4" y="125"/>
                    </a:lnTo>
                    <a:lnTo>
                      <a:pt x="14" y="131"/>
                    </a:lnTo>
                    <a:lnTo>
                      <a:pt x="26" y="126"/>
                    </a:lnTo>
                    <a:lnTo>
                      <a:pt x="38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7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0456" name="Freeform 40"/>
              <p:cNvSpPr>
                <a:spLocks/>
              </p:cNvSpPr>
              <p:nvPr/>
            </p:nvSpPr>
            <p:spPr bwMode="auto">
              <a:xfrm>
                <a:off x="2604" y="2272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10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4 h 811"/>
                  <a:gd name="T12" fmla="*/ 112 w 174"/>
                  <a:gd name="T13" fmla="*/ 810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1 w 174"/>
                  <a:gd name="T21" fmla="*/ 807 h 811"/>
                  <a:gd name="T22" fmla="*/ 158 w 174"/>
                  <a:gd name="T23" fmla="*/ 801 h 811"/>
                  <a:gd name="T24" fmla="*/ 164 w 174"/>
                  <a:gd name="T25" fmla="*/ 794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9 h 811"/>
                  <a:gd name="T32" fmla="*/ 174 w 174"/>
                  <a:gd name="T33" fmla="*/ 761 h 811"/>
                  <a:gd name="T34" fmla="*/ 168 w 174"/>
                  <a:gd name="T35" fmla="*/ 571 h 811"/>
                  <a:gd name="T36" fmla="*/ 164 w 174"/>
                  <a:gd name="T37" fmla="*/ 351 h 811"/>
                  <a:gd name="T38" fmla="*/ 161 w 174"/>
                  <a:gd name="T39" fmla="*/ 167 h 811"/>
                  <a:gd name="T40" fmla="*/ 161 w 174"/>
                  <a:gd name="T41" fmla="*/ 76 h 811"/>
                  <a:gd name="T42" fmla="*/ 155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5 w 174"/>
                  <a:gd name="T51" fmla="*/ 7 h 811"/>
                  <a:gd name="T52" fmla="*/ 39 w 174"/>
                  <a:gd name="T53" fmla="*/ 23 h 811"/>
                  <a:gd name="T54" fmla="*/ 18 w 174"/>
                  <a:gd name="T55" fmla="*/ 50 h 811"/>
                  <a:gd name="T56" fmla="*/ 4 w 174"/>
                  <a:gd name="T57" fmla="*/ 83 h 811"/>
                  <a:gd name="T58" fmla="*/ 0 w 174"/>
                  <a:gd name="T59" fmla="*/ 100 h 811"/>
                  <a:gd name="T60" fmla="*/ 0 w 174"/>
                  <a:gd name="T61" fmla="*/ 114 h 811"/>
                  <a:gd name="T62" fmla="*/ 2 w 174"/>
                  <a:gd name="T63" fmla="*/ 125 h 811"/>
                  <a:gd name="T64" fmla="*/ 14 w 174"/>
                  <a:gd name="T65" fmla="*/ 130 h 811"/>
                  <a:gd name="T66" fmla="*/ 26 w 174"/>
                  <a:gd name="T67" fmla="*/ 128 h 811"/>
                  <a:gd name="T68" fmla="*/ 37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6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10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4"/>
                    </a:lnTo>
                    <a:lnTo>
                      <a:pt x="112" y="810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1" y="807"/>
                    </a:lnTo>
                    <a:lnTo>
                      <a:pt x="158" y="801"/>
                    </a:lnTo>
                    <a:lnTo>
                      <a:pt x="164" y="794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9"/>
                    </a:lnTo>
                    <a:lnTo>
                      <a:pt x="174" y="761"/>
                    </a:lnTo>
                    <a:lnTo>
                      <a:pt x="168" y="571"/>
                    </a:lnTo>
                    <a:lnTo>
                      <a:pt x="164" y="351"/>
                    </a:lnTo>
                    <a:lnTo>
                      <a:pt x="161" y="167"/>
                    </a:lnTo>
                    <a:lnTo>
                      <a:pt x="161" y="76"/>
                    </a:lnTo>
                    <a:lnTo>
                      <a:pt x="155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5" y="7"/>
                    </a:lnTo>
                    <a:lnTo>
                      <a:pt x="39" y="23"/>
                    </a:lnTo>
                    <a:lnTo>
                      <a:pt x="18" y="50"/>
                    </a:lnTo>
                    <a:lnTo>
                      <a:pt x="4" y="83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14" y="130"/>
                    </a:lnTo>
                    <a:lnTo>
                      <a:pt x="26" y="128"/>
                    </a:lnTo>
                    <a:lnTo>
                      <a:pt x="37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6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60457" name="Text Box 41"/>
            <p:cNvSpPr txBox="1">
              <a:spLocks noChangeArrowheads="1"/>
            </p:cNvSpPr>
            <p:nvPr/>
          </p:nvSpPr>
          <p:spPr bwMode="auto">
            <a:xfrm>
              <a:off x="4656" y="1248"/>
              <a:ext cx="404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T</a:t>
              </a:r>
            </a:p>
          </p:txBody>
        </p:sp>
      </p:grpSp>
      <p:sp>
        <p:nvSpPr>
          <p:cNvPr id="60481" name="Line 65"/>
          <p:cNvSpPr>
            <a:spLocks noChangeShapeType="1"/>
          </p:cNvSpPr>
          <p:nvPr/>
        </p:nvSpPr>
        <p:spPr bwMode="auto">
          <a:xfrm flipH="1">
            <a:off x="3733800" y="2209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60482" name="Line 66"/>
          <p:cNvSpPr>
            <a:spLocks noChangeShapeType="1"/>
          </p:cNvSpPr>
          <p:nvPr/>
        </p:nvSpPr>
        <p:spPr bwMode="auto">
          <a:xfrm flipH="1" flipV="1">
            <a:off x="3810000" y="40386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60483" name="Line 67"/>
          <p:cNvSpPr>
            <a:spLocks noChangeShapeType="1"/>
          </p:cNvSpPr>
          <p:nvPr/>
        </p:nvSpPr>
        <p:spPr bwMode="auto">
          <a:xfrm flipH="1">
            <a:off x="3886200" y="51054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pic>
        <p:nvPicPr>
          <p:cNvPr id="60484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8334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85" name="Line 69"/>
          <p:cNvSpPr>
            <a:spLocks noChangeShapeType="1"/>
          </p:cNvSpPr>
          <p:nvPr/>
        </p:nvSpPr>
        <p:spPr bwMode="auto">
          <a:xfrm>
            <a:off x="3505200" y="4038600"/>
            <a:ext cx="762000" cy="4572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pic>
        <p:nvPicPr>
          <p:cNvPr id="60486" name="Picture 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8334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81" grpId="0" animBg="1"/>
      <p:bldP spid="60482" grpId="0" animBg="1"/>
      <p:bldP spid="60483" grpId="0" animBg="1"/>
      <p:bldP spid="6048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MIKE LB VS. POWER/BELLY TRACK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7747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445" name="Group 5"/>
          <p:cNvGrpSpPr>
            <a:grpSpLocks/>
          </p:cNvGrpSpPr>
          <p:nvPr/>
        </p:nvGrpSpPr>
        <p:grpSpPr bwMode="auto">
          <a:xfrm>
            <a:off x="4267200" y="5029200"/>
            <a:ext cx="820738" cy="1446213"/>
            <a:chOff x="720" y="2544"/>
            <a:chExt cx="517" cy="911"/>
          </a:xfrm>
        </p:grpSpPr>
        <p:sp>
          <p:nvSpPr>
            <p:cNvPr id="61446" name="Text Box 6"/>
            <p:cNvSpPr txBox="1">
              <a:spLocks noChangeArrowheads="1"/>
            </p:cNvSpPr>
            <p:nvPr/>
          </p:nvSpPr>
          <p:spPr bwMode="auto">
            <a:xfrm>
              <a:off x="768" y="3216"/>
              <a:ext cx="384" cy="23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MLB</a:t>
              </a:r>
            </a:p>
          </p:txBody>
        </p:sp>
        <p:pic>
          <p:nvPicPr>
            <p:cNvPr id="6144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544"/>
              <a:ext cx="517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448" name="Group 8"/>
          <p:cNvGrpSpPr>
            <a:grpSpLocks/>
          </p:cNvGrpSpPr>
          <p:nvPr/>
        </p:nvGrpSpPr>
        <p:grpSpPr bwMode="auto">
          <a:xfrm>
            <a:off x="4038600" y="2819400"/>
            <a:ext cx="838200" cy="1219200"/>
            <a:chOff x="2544" y="1776"/>
            <a:chExt cx="528" cy="816"/>
          </a:xfrm>
        </p:grpSpPr>
        <p:grpSp>
          <p:nvGrpSpPr>
            <p:cNvPr id="61449" name="Group 9"/>
            <p:cNvGrpSpPr>
              <a:grpSpLocks/>
            </p:cNvGrpSpPr>
            <p:nvPr/>
          </p:nvGrpSpPr>
          <p:grpSpPr bwMode="auto">
            <a:xfrm>
              <a:off x="2544" y="1776"/>
              <a:ext cx="528" cy="816"/>
              <a:chOff x="2536" y="1801"/>
              <a:chExt cx="461" cy="1453"/>
            </a:xfrm>
          </p:grpSpPr>
          <p:sp>
            <p:nvSpPr>
              <p:cNvPr id="61450" name="Freeform 10"/>
              <p:cNvSpPr>
                <a:spLocks/>
              </p:cNvSpPr>
              <p:nvPr/>
            </p:nvSpPr>
            <p:spPr bwMode="auto">
              <a:xfrm>
                <a:off x="2536" y="1801"/>
                <a:ext cx="461" cy="1453"/>
              </a:xfrm>
              <a:custGeom>
                <a:avLst/>
                <a:gdLst>
                  <a:gd name="T0" fmla="*/ 526 w 921"/>
                  <a:gd name="T1" fmla="*/ 1 h 1453"/>
                  <a:gd name="T2" fmla="*/ 620 w 921"/>
                  <a:gd name="T3" fmla="*/ 7 h 1453"/>
                  <a:gd name="T4" fmla="*/ 703 w 921"/>
                  <a:gd name="T5" fmla="*/ 19 h 1453"/>
                  <a:gd name="T6" fmla="*/ 773 w 921"/>
                  <a:gd name="T7" fmla="*/ 39 h 1453"/>
                  <a:gd name="T8" fmla="*/ 830 w 921"/>
                  <a:gd name="T9" fmla="*/ 65 h 1453"/>
                  <a:gd name="T10" fmla="*/ 875 w 921"/>
                  <a:gd name="T11" fmla="*/ 99 h 1453"/>
                  <a:gd name="T12" fmla="*/ 904 w 921"/>
                  <a:gd name="T13" fmla="*/ 142 h 1453"/>
                  <a:gd name="T14" fmla="*/ 920 w 921"/>
                  <a:gd name="T15" fmla="*/ 193 h 1453"/>
                  <a:gd name="T16" fmla="*/ 919 w 921"/>
                  <a:gd name="T17" fmla="*/ 286 h 1453"/>
                  <a:gd name="T18" fmla="*/ 905 w 921"/>
                  <a:gd name="T19" fmla="*/ 554 h 1453"/>
                  <a:gd name="T20" fmla="*/ 885 w 921"/>
                  <a:gd name="T21" fmla="*/ 892 h 1453"/>
                  <a:gd name="T22" fmla="*/ 870 w 921"/>
                  <a:gd name="T23" fmla="*/ 1161 h 1453"/>
                  <a:gd name="T24" fmla="*/ 852 w 921"/>
                  <a:gd name="T25" fmla="*/ 1278 h 1453"/>
                  <a:gd name="T26" fmla="*/ 778 w 921"/>
                  <a:gd name="T27" fmla="*/ 1360 h 1453"/>
                  <a:gd name="T28" fmla="*/ 661 w 921"/>
                  <a:gd name="T29" fmla="*/ 1417 h 1453"/>
                  <a:gd name="T30" fmla="*/ 517 w 921"/>
                  <a:gd name="T31" fmla="*/ 1447 h 1453"/>
                  <a:gd name="T32" fmla="*/ 365 w 921"/>
                  <a:gd name="T33" fmla="*/ 1451 h 1453"/>
                  <a:gd name="T34" fmla="*/ 223 w 921"/>
                  <a:gd name="T35" fmla="*/ 1425 h 1453"/>
                  <a:gd name="T36" fmla="*/ 111 w 921"/>
                  <a:gd name="T37" fmla="*/ 1369 h 1453"/>
                  <a:gd name="T38" fmla="*/ 47 w 921"/>
                  <a:gd name="T39" fmla="*/ 1283 h 1453"/>
                  <a:gd name="T40" fmla="*/ 39 w 921"/>
                  <a:gd name="T41" fmla="*/ 1101 h 1453"/>
                  <a:gd name="T42" fmla="*/ 27 w 921"/>
                  <a:gd name="T43" fmla="*/ 822 h 1453"/>
                  <a:gd name="T44" fmla="*/ 10 w 921"/>
                  <a:gd name="T45" fmla="*/ 543 h 1453"/>
                  <a:gd name="T46" fmla="*/ 0 w 921"/>
                  <a:gd name="T47" fmla="*/ 308 h 1453"/>
                  <a:gd name="T48" fmla="*/ 5 w 921"/>
                  <a:gd name="T49" fmla="*/ 199 h 1453"/>
                  <a:gd name="T50" fmla="*/ 27 w 921"/>
                  <a:gd name="T51" fmla="*/ 154 h 1453"/>
                  <a:gd name="T52" fmla="*/ 68 w 921"/>
                  <a:gd name="T53" fmla="*/ 114 h 1453"/>
                  <a:gd name="T54" fmla="*/ 123 w 921"/>
                  <a:gd name="T55" fmla="*/ 79 h 1453"/>
                  <a:gd name="T56" fmla="*/ 190 w 921"/>
                  <a:gd name="T57" fmla="*/ 49 h 1453"/>
                  <a:gd name="T58" fmla="*/ 265 w 921"/>
                  <a:gd name="T59" fmla="*/ 26 h 1453"/>
                  <a:gd name="T60" fmla="*/ 347 w 921"/>
                  <a:gd name="T61" fmla="*/ 10 h 1453"/>
                  <a:gd name="T62" fmla="*/ 432 w 921"/>
                  <a:gd name="T63" fmla="*/ 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53">
                    <a:moveTo>
                      <a:pt x="474" y="0"/>
                    </a:moveTo>
                    <a:lnTo>
                      <a:pt x="526" y="1"/>
                    </a:lnTo>
                    <a:lnTo>
                      <a:pt x="575" y="3"/>
                    </a:lnTo>
                    <a:lnTo>
                      <a:pt x="620" y="7"/>
                    </a:lnTo>
                    <a:lnTo>
                      <a:pt x="663" y="13"/>
                    </a:lnTo>
                    <a:lnTo>
                      <a:pt x="703" y="19"/>
                    </a:lnTo>
                    <a:lnTo>
                      <a:pt x="740" y="28"/>
                    </a:lnTo>
                    <a:lnTo>
                      <a:pt x="773" y="39"/>
                    </a:lnTo>
                    <a:lnTo>
                      <a:pt x="804" y="50"/>
                    </a:lnTo>
                    <a:lnTo>
                      <a:pt x="830" y="65"/>
                    </a:lnTo>
                    <a:lnTo>
                      <a:pt x="854" y="81"/>
                    </a:lnTo>
                    <a:lnTo>
                      <a:pt x="875" y="99"/>
                    </a:lnTo>
                    <a:lnTo>
                      <a:pt x="891" y="119"/>
                    </a:lnTo>
                    <a:lnTo>
                      <a:pt x="904" y="142"/>
                    </a:lnTo>
                    <a:lnTo>
                      <a:pt x="913" y="167"/>
                    </a:lnTo>
                    <a:lnTo>
                      <a:pt x="920" y="193"/>
                    </a:lnTo>
                    <a:lnTo>
                      <a:pt x="921" y="222"/>
                    </a:lnTo>
                    <a:lnTo>
                      <a:pt x="919" y="286"/>
                    </a:lnTo>
                    <a:lnTo>
                      <a:pt x="913" y="403"/>
                    </a:lnTo>
                    <a:lnTo>
                      <a:pt x="905" y="554"/>
                    </a:lnTo>
                    <a:lnTo>
                      <a:pt x="896" y="722"/>
                    </a:lnTo>
                    <a:lnTo>
                      <a:pt x="885" y="892"/>
                    </a:lnTo>
                    <a:lnTo>
                      <a:pt x="878" y="1043"/>
                    </a:lnTo>
                    <a:lnTo>
                      <a:pt x="870" y="1161"/>
                    </a:lnTo>
                    <a:lnTo>
                      <a:pt x="866" y="1228"/>
                    </a:lnTo>
                    <a:lnTo>
                      <a:pt x="852" y="1278"/>
                    </a:lnTo>
                    <a:lnTo>
                      <a:pt x="822" y="1322"/>
                    </a:lnTo>
                    <a:lnTo>
                      <a:pt x="778" y="1360"/>
                    </a:lnTo>
                    <a:lnTo>
                      <a:pt x="724" y="1392"/>
                    </a:lnTo>
                    <a:lnTo>
                      <a:pt x="661" y="1417"/>
                    </a:lnTo>
                    <a:lnTo>
                      <a:pt x="591" y="1436"/>
                    </a:lnTo>
                    <a:lnTo>
                      <a:pt x="517" y="1447"/>
                    </a:lnTo>
                    <a:lnTo>
                      <a:pt x="440" y="1453"/>
                    </a:lnTo>
                    <a:lnTo>
                      <a:pt x="365" y="1451"/>
                    </a:lnTo>
                    <a:lnTo>
                      <a:pt x="291" y="1442"/>
                    </a:lnTo>
                    <a:lnTo>
                      <a:pt x="223" y="1425"/>
                    </a:lnTo>
                    <a:lnTo>
                      <a:pt x="162" y="1401"/>
                    </a:lnTo>
                    <a:lnTo>
                      <a:pt x="111" y="1369"/>
                    </a:lnTo>
                    <a:lnTo>
                      <a:pt x="72" y="1331"/>
                    </a:lnTo>
                    <a:lnTo>
                      <a:pt x="47" y="1283"/>
                    </a:lnTo>
                    <a:lnTo>
                      <a:pt x="39" y="1228"/>
                    </a:lnTo>
                    <a:lnTo>
                      <a:pt x="39" y="1101"/>
                    </a:lnTo>
                    <a:lnTo>
                      <a:pt x="35" y="965"/>
                    </a:lnTo>
                    <a:lnTo>
                      <a:pt x="27" y="822"/>
                    </a:lnTo>
                    <a:lnTo>
                      <a:pt x="19" y="679"/>
                    </a:lnTo>
                    <a:lnTo>
                      <a:pt x="10" y="543"/>
                    </a:lnTo>
                    <a:lnTo>
                      <a:pt x="4" y="417"/>
                    </a:lnTo>
                    <a:lnTo>
                      <a:pt x="0" y="308"/>
                    </a:lnTo>
                    <a:lnTo>
                      <a:pt x="1" y="222"/>
                    </a:lnTo>
                    <a:lnTo>
                      <a:pt x="5" y="199"/>
                    </a:lnTo>
                    <a:lnTo>
                      <a:pt x="14" y="176"/>
                    </a:lnTo>
                    <a:lnTo>
                      <a:pt x="27" y="154"/>
                    </a:lnTo>
                    <a:lnTo>
                      <a:pt x="46" y="133"/>
                    </a:lnTo>
                    <a:lnTo>
                      <a:pt x="68" y="114"/>
                    </a:lnTo>
                    <a:lnTo>
                      <a:pt x="94" y="96"/>
                    </a:lnTo>
                    <a:lnTo>
                      <a:pt x="123" y="79"/>
                    </a:lnTo>
                    <a:lnTo>
                      <a:pt x="154" y="63"/>
                    </a:lnTo>
                    <a:lnTo>
                      <a:pt x="190" y="49"/>
                    </a:lnTo>
                    <a:lnTo>
                      <a:pt x="226" y="36"/>
                    </a:lnTo>
                    <a:lnTo>
                      <a:pt x="265" y="26"/>
                    </a:lnTo>
                    <a:lnTo>
                      <a:pt x="305" y="17"/>
                    </a:lnTo>
                    <a:lnTo>
                      <a:pt x="347" y="10"/>
                    </a:lnTo>
                    <a:lnTo>
                      <a:pt x="388" y="4"/>
                    </a:lnTo>
                    <a:lnTo>
                      <a:pt x="432" y="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51" name="Freeform 11"/>
              <p:cNvSpPr>
                <a:spLocks/>
              </p:cNvSpPr>
              <p:nvPr/>
            </p:nvSpPr>
            <p:spPr bwMode="auto">
              <a:xfrm>
                <a:off x="2581" y="1859"/>
                <a:ext cx="380" cy="260"/>
              </a:xfrm>
              <a:custGeom>
                <a:avLst/>
                <a:gdLst>
                  <a:gd name="T0" fmla="*/ 411 w 760"/>
                  <a:gd name="T1" fmla="*/ 259 h 260"/>
                  <a:gd name="T2" fmla="*/ 506 w 760"/>
                  <a:gd name="T3" fmla="*/ 253 h 260"/>
                  <a:gd name="T4" fmla="*/ 585 w 760"/>
                  <a:gd name="T5" fmla="*/ 243 h 260"/>
                  <a:gd name="T6" fmla="*/ 650 w 760"/>
                  <a:gd name="T7" fmla="*/ 230 h 260"/>
                  <a:gd name="T8" fmla="*/ 699 w 760"/>
                  <a:gd name="T9" fmla="*/ 211 h 260"/>
                  <a:gd name="T10" fmla="*/ 733 w 760"/>
                  <a:gd name="T11" fmla="*/ 192 h 260"/>
                  <a:gd name="T12" fmla="*/ 754 w 760"/>
                  <a:gd name="T13" fmla="*/ 171 h 260"/>
                  <a:gd name="T14" fmla="*/ 760 w 760"/>
                  <a:gd name="T15" fmla="*/ 150 h 260"/>
                  <a:gd name="T16" fmla="*/ 751 w 760"/>
                  <a:gd name="T17" fmla="*/ 125 h 260"/>
                  <a:gd name="T18" fmla="*/ 728 w 760"/>
                  <a:gd name="T19" fmla="*/ 99 h 260"/>
                  <a:gd name="T20" fmla="*/ 694 w 760"/>
                  <a:gd name="T21" fmla="*/ 75 h 260"/>
                  <a:gd name="T22" fmla="*/ 649 w 760"/>
                  <a:gd name="T23" fmla="*/ 53 h 260"/>
                  <a:gd name="T24" fmla="*/ 596 w 760"/>
                  <a:gd name="T25" fmla="*/ 34 h 260"/>
                  <a:gd name="T26" fmla="*/ 534 w 760"/>
                  <a:gd name="T27" fmla="*/ 18 h 260"/>
                  <a:gd name="T28" fmla="*/ 465 w 760"/>
                  <a:gd name="T29" fmla="*/ 7 h 260"/>
                  <a:gd name="T30" fmla="*/ 391 w 760"/>
                  <a:gd name="T31" fmla="*/ 2 h 260"/>
                  <a:gd name="T32" fmla="*/ 314 w 760"/>
                  <a:gd name="T33" fmla="*/ 2 h 260"/>
                  <a:gd name="T34" fmla="*/ 242 w 760"/>
                  <a:gd name="T35" fmla="*/ 9 h 260"/>
                  <a:gd name="T36" fmla="*/ 178 w 760"/>
                  <a:gd name="T37" fmla="*/ 23 h 260"/>
                  <a:gd name="T38" fmla="*/ 121 w 760"/>
                  <a:gd name="T39" fmla="*/ 41 h 260"/>
                  <a:gd name="T40" fmla="*/ 75 w 760"/>
                  <a:gd name="T41" fmla="*/ 63 h 260"/>
                  <a:gd name="T42" fmla="*/ 39 w 760"/>
                  <a:gd name="T43" fmla="*/ 88 h 260"/>
                  <a:gd name="T44" fmla="*/ 14 w 760"/>
                  <a:gd name="T45" fmla="*/ 113 h 260"/>
                  <a:gd name="T46" fmla="*/ 1 w 760"/>
                  <a:gd name="T47" fmla="*/ 138 h 260"/>
                  <a:gd name="T48" fmla="*/ 2 w 760"/>
                  <a:gd name="T49" fmla="*/ 161 h 260"/>
                  <a:gd name="T50" fmla="*/ 22 w 760"/>
                  <a:gd name="T51" fmla="*/ 184 h 260"/>
                  <a:gd name="T52" fmla="*/ 56 w 760"/>
                  <a:gd name="T53" fmla="*/ 203 h 260"/>
                  <a:gd name="T54" fmla="*/ 104 w 760"/>
                  <a:gd name="T55" fmla="*/ 221 h 260"/>
                  <a:gd name="T56" fmla="*/ 158 w 760"/>
                  <a:gd name="T57" fmla="*/ 235 h 260"/>
                  <a:gd name="T58" fmla="*/ 218 w 760"/>
                  <a:gd name="T59" fmla="*/ 248 h 260"/>
                  <a:gd name="T60" fmla="*/ 277 w 760"/>
                  <a:gd name="T61" fmla="*/ 256 h 260"/>
                  <a:gd name="T62" fmla="*/ 333 w 760"/>
                  <a:gd name="T6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0" h="260">
                    <a:moveTo>
                      <a:pt x="358" y="260"/>
                    </a:moveTo>
                    <a:lnTo>
                      <a:pt x="411" y="259"/>
                    </a:lnTo>
                    <a:lnTo>
                      <a:pt x="461" y="257"/>
                    </a:lnTo>
                    <a:lnTo>
                      <a:pt x="506" y="253"/>
                    </a:lnTo>
                    <a:lnTo>
                      <a:pt x="548" y="249"/>
                    </a:lnTo>
                    <a:lnTo>
                      <a:pt x="585" y="243"/>
                    </a:lnTo>
                    <a:lnTo>
                      <a:pt x="620" y="236"/>
                    </a:lnTo>
                    <a:lnTo>
                      <a:pt x="650" y="230"/>
                    </a:lnTo>
                    <a:lnTo>
                      <a:pt x="676" y="221"/>
                    </a:lnTo>
                    <a:lnTo>
                      <a:pt x="699" y="211"/>
                    </a:lnTo>
                    <a:lnTo>
                      <a:pt x="719" y="203"/>
                    </a:lnTo>
                    <a:lnTo>
                      <a:pt x="733" y="192"/>
                    </a:lnTo>
                    <a:lnTo>
                      <a:pt x="745" y="182"/>
                    </a:lnTo>
                    <a:lnTo>
                      <a:pt x="754" y="171"/>
                    </a:lnTo>
                    <a:lnTo>
                      <a:pt x="758" y="161"/>
                    </a:lnTo>
                    <a:lnTo>
                      <a:pt x="760" y="150"/>
                    </a:lnTo>
                    <a:lnTo>
                      <a:pt x="757" y="139"/>
                    </a:lnTo>
                    <a:lnTo>
                      <a:pt x="751" y="125"/>
                    </a:lnTo>
                    <a:lnTo>
                      <a:pt x="740" y="113"/>
                    </a:lnTo>
                    <a:lnTo>
                      <a:pt x="728" y="99"/>
                    </a:lnTo>
                    <a:lnTo>
                      <a:pt x="712" y="86"/>
                    </a:lnTo>
                    <a:lnTo>
                      <a:pt x="694" y="75"/>
                    </a:lnTo>
                    <a:lnTo>
                      <a:pt x="673" y="64"/>
                    </a:lnTo>
                    <a:lnTo>
                      <a:pt x="649" y="53"/>
                    </a:lnTo>
                    <a:lnTo>
                      <a:pt x="624" y="42"/>
                    </a:lnTo>
                    <a:lnTo>
                      <a:pt x="596" y="34"/>
                    </a:lnTo>
                    <a:lnTo>
                      <a:pt x="565" y="25"/>
                    </a:lnTo>
                    <a:lnTo>
                      <a:pt x="534" y="18"/>
                    </a:lnTo>
                    <a:lnTo>
                      <a:pt x="501" y="11"/>
                    </a:lnTo>
                    <a:lnTo>
                      <a:pt x="465" y="7"/>
                    </a:lnTo>
                    <a:lnTo>
                      <a:pt x="429" y="3"/>
                    </a:lnTo>
                    <a:lnTo>
                      <a:pt x="391" y="2"/>
                    </a:lnTo>
                    <a:lnTo>
                      <a:pt x="353" y="0"/>
                    </a:lnTo>
                    <a:lnTo>
                      <a:pt x="314" y="2"/>
                    </a:lnTo>
                    <a:lnTo>
                      <a:pt x="277" y="5"/>
                    </a:lnTo>
                    <a:lnTo>
                      <a:pt x="242" y="9"/>
                    </a:lnTo>
                    <a:lnTo>
                      <a:pt x="208" y="16"/>
                    </a:lnTo>
                    <a:lnTo>
                      <a:pt x="178" y="23"/>
                    </a:lnTo>
                    <a:lnTo>
                      <a:pt x="149" y="31"/>
                    </a:lnTo>
                    <a:lnTo>
                      <a:pt x="121" y="41"/>
                    </a:lnTo>
                    <a:lnTo>
                      <a:pt x="97" y="52"/>
                    </a:lnTo>
                    <a:lnTo>
                      <a:pt x="75" y="63"/>
                    </a:lnTo>
                    <a:lnTo>
                      <a:pt x="56" y="75"/>
                    </a:lnTo>
                    <a:lnTo>
                      <a:pt x="39" y="88"/>
                    </a:lnTo>
                    <a:lnTo>
                      <a:pt x="25" y="100"/>
                    </a:lnTo>
                    <a:lnTo>
                      <a:pt x="14" y="113"/>
                    </a:lnTo>
                    <a:lnTo>
                      <a:pt x="6" y="125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10" y="173"/>
                    </a:lnTo>
                    <a:lnTo>
                      <a:pt x="22" y="184"/>
                    </a:lnTo>
                    <a:lnTo>
                      <a:pt x="38" y="193"/>
                    </a:lnTo>
                    <a:lnTo>
                      <a:pt x="56" y="203"/>
                    </a:lnTo>
                    <a:lnTo>
                      <a:pt x="79" y="213"/>
                    </a:lnTo>
                    <a:lnTo>
                      <a:pt x="104" y="221"/>
                    </a:lnTo>
                    <a:lnTo>
                      <a:pt x="130" y="228"/>
                    </a:lnTo>
                    <a:lnTo>
                      <a:pt x="158" y="235"/>
                    </a:lnTo>
                    <a:lnTo>
                      <a:pt x="189" y="242"/>
                    </a:lnTo>
                    <a:lnTo>
                      <a:pt x="218" y="248"/>
                    </a:lnTo>
                    <a:lnTo>
                      <a:pt x="248" y="252"/>
                    </a:lnTo>
                    <a:lnTo>
                      <a:pt x="277" y="256"/>
                    </a:lnTo>
                    <a:lnTo>
                      <a:pt x="306" y="257"/>
                    </a:lnTo>
                    <a:lnTo>
                      <a:pt x="333" y="260"/>
                    </a:lnTo>
                    <a:lnTo>
                      <a:pt x="358" y="260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52" name="Freeform 12"/>
              <p:cNvSpPr>
                <a:spLocks/>
              </p:cNvSpPr>
              <p:nvPr/>
            </p:nvSpPr>
            <p:spPr bwMode="auto">
              <a:xfrm>
                <a:off x="2583" y="2147"/>
                <a:ext cx="355" cy="990"/>
              </a:xfrm>
              <a:custGeom>
                <a:avLst/>
                <a:gdLst>
                  <a:gd name="T0" fmla="*/ 694 w 708"/>
                  <a:gd name="T1" fmla="*/ 7 h 990"/>
                  <a:gd name="T2" fmla="*/ 658 w 708"/>
                  <a:gd name="T3" fmla="*/ 15 h 990"/>
                  <a:gd name="T4" fmla="*/ 617 w 708"/>
                  <a:gd name="T5" fmla="*/ 26 h 990"/>
                  <a:gd name="T6" fmla="*/ 571 w 708"/>
                  <a:gd name="T7" fmla="*/ 39 h 990"/>
                  <a:gd name="T8" fmla="*/ 522 w 708"/>
                  <a:gd name="T9" fmla="*/ 50 h 990"/>
                  <a:gd name="T10" fmla="*/ 474 w 708"/>
                  <a:gd name="T11" fmla="*/ 60 h 990"/>
                  <a:gd name="T12" fmla="*/ 427 w 708"/>
                  <a:gd name="T13" fmla="*/ 67 h 990"/>
                  <a:gd name="T14" fmla="*/ 383 w 708"/>
                  <a:gd name="T15" fmla="*/ 72 h 990"/>
                  <a:gd name="T16" fmla="*/ 335 w 708"/>
                  <a:gd name="T17" fmla="*/ 72 h 990"/>
                  <a:gd name="T18" fmla="*/ 281 w 708"/>
                  <a:gd name="T19" fmla="*/ 68 h 990"/>
                  <a:gd name="T20" fmla="*/ 228 w 708"/>
                  <a:gd name="T21" fmla="*/ 62 h 990"/>
                  <a:gd name="T22" fmla="*/ 178 w 708"/>
                  <a:gd name="T23" fmla="*/ 54 h 990"/>
                  <a:gd name="T24" fmla="*/ 132 w 708"/>
                  <a:gd name="T25" fmla="*/ 44 h 990"/>
                  <a:gd name="T26" fmla="*/ 88 w 708"/>
                  <a:gd name="T27" fmla="*/ 32 h 990"/>
                  <a:gd name="T28" fmla="*/ 48 w 708"/>
                  <a:gd name="T29" fmla="*/ 19 h 990"/>
                  <a:gd name="T30" fmla="*/ 14 w 708"/>
                  <a:gd name="T31" fmla="*/ 7 h 990"/>
                  <a:gd name="T32" fmla="*/ 3 w 708"/>
                  <a:gd name="T33" fmla="*/ 57 h 990"/>
                  <a:gd name="T34" fmla="*/ 10 w 708"/>
                  <a:gd name="T35" fmla="*/ 287 h 990"/>
                  <a:gd name="T36" fmla="*/ 0 w 708"/>
                  <a:gd name="T37" fmla="*/ 504 h 990"/>
                  <a:gd name="T38" fmla="*/ 7 w 708"/>
                  <a:gd name="T39" fmla="*/ 662 h 990"/>
                  <a:gd name="T40" fmla="*/ 25 w 708"/>
                  <a:gd name="T41" fmla="*/ 801 h 990"/>
                  <a:gd name="T42" fmla="*/ 38 w 708"/>
                  <a:gd name="T43" fmla="*/ 898 h 990"/>
                  <a:gd name="T44" fmla="*/ 47 w 708"/>
                  <a:gd name="T45" fmla="*/ 936 h 990"/>
                  <a:gd name="T46" fmla="*/ 96 w 708"/>
                  <a:gd name="T47" fmla="*/ 961 h 990"/>
                  <a:gd name="T48" fmla="*/ 181 w 708"/>
                  <a:gd name="T49" fmla="*/ 979 h 990"/>
                  <a:gd name="T50" fmla="*/ 288 w 708"/>
                  <a:gd name="T51" fmla="*/ 989 h 990"/>
                  <a:gd name="T52" fmla="*/ 401 w 708"/>
                  <a:gd name="T53" fmla="*/ 989 h 990"/>
                  <a:gd name="T54" fmla="*/ 509 w 708"/>
                  <a:gd name="T55" fmla="*/ 973 h 990"/>
                  <a:gd name="T56" fmla="*/ 597 w 708"/>
                  <a:gd name="T57" fmla="*/ 942 h 990"/>
                  <a:gd name="T58" fmla="*/ 651 w 708"/>
                  <a:gd name="T59" fmla="*/ 893 h 990"/>
                  <a:gd name="T60" fmla="*/ 665 w 708"/>
                  <a:gd name="T61" fmla="*/ 801 h 990"/>
                  <a:gd name="T62" fmla="*/ 678 w 708"/>
                  <a:gd name="T63" fmla="*/ 575 h 990"/>
                  <a:gd name="T64" fmla="*/ 694 w 708"/>
                  <a:gd name="T65" fmla="*/ 290 h 990"/>
                  <a:gd name="T66" fmla="*/ 706 w 708"/>
                  <a:gd name="T67" fmla="*/ 6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8" h="990">
                    <a:moveTo>
                      <a:pt x="708" y="3"/>
                    </a:moveTo>
                    <a:lnTo>
                      <a:pt x="694" y="7"/>
                    </a:lnTo>
                    <a:lnTo>
                      <a:pt x="676" y="11"/>
                    </a:lnTo>
                    <a:lnTo>
                      <a:pt x="658" y="15"/>
                    </a:lnTo>
                    <a:lnTo>
                      <a:pt x="638" y="21"/>
                    </a:lnTo>
                    <a:lnTo>
                      <a:pt x="617" y="26"/>
                    </a:lnTo>
                    <a:lnTo>
                      <a:pt x="594" y="33"/>
                    </a:lnTo>
                    <a:lnTo>
                      <a:pt x="571" y="39"/>
                    </a:lnTo>
                    <a:lnTo>
                      <a:pt x="547" y="44"/>
                    </a:lnTo>
                    <a:lnTo>
                      <a:pt x="522" y="50"/>
                    </a:lnTo>
                    <a:lnTo>
                      <a:pt x="498" y="55"/>
                    </a:lnTo>
                    <a:lnTo>
                      <a:pt x="474" y="60"/>
                    </a:lnTo>
                    <a:lnTo>
                      <a:pt x="450" y="64"/>
                    </a:lnTo>
                    <a:lnTo>
                      <a:pt x="427" y="67"/>
                    </a:lnTo>
                    <a:lnTo>
                      <a:pt x="404" y="69"/>
                    </a:lnTo>
                    <a:lnTo>
                      <a:pt x="383" y="72"/>
                    </a:lnTo>
                    <a:lnTo>
                      <a:pt x="363" y="72"/>
                    </a:lnTo>
                    <a:lnTo>
                      <a:pt x="335" y="72"/>
                    </a:lnTo>
                    <a:lnTo>
                      <a:pt x="308" y="71"/>
                    </a:lnTo>
                    <a:lnTo>
                      <a:pt x="281" y="68"/>
                    </a:lnTo>
                    <a:lnTo>
                      <a:pt x="255" y="65"/>
                    </a:lnTo>
                    <a:lnTo>
                      <a:pt x="228" y="62"/>
                    </a:lnTo>
                    <a:lnTo>
                      <a:pt x="203" y="58"/>
                    </a:lnTo>
                    <a:lnTo>
                      <a:pt x="178" y="54"/>
                    </a:lnTo>
                    <a:lnTo>
                      <a:pt x="154" y="48"/>
                    </a:lnTo>
                    <a:lnTo>
                      <a:pt x="132" y="44"/>
                    </a:lnTo>
                    <a:lnTo>
                      <a:pt x="109" y="37"/>
                    </a:lnTo>
                    <a:lnTo>
                      <a:pt x="88" y="32"/>
                    </a:lnTo>
                    <a:lnTo>
                      <a:pt x="68" y="26"/>
                    </a:lnTo>
                    <a:lnTo>
                      <a:pt x="48" y="19"/>
                    </a:lnTo>
                    <a:lnTo>
                      <a:pt x="31" y="1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3" y="57"/>
                    </a:lnTo>
                    <a:lnTo>
                      <a:pt x="7" y="158"/>
                    </a:lnTo>
                    <a:lnTo>
                      <a:pt x="10" y="287"/>
                    </a:lnTo>
                    <a:lnTo>
                      <a:pt x="3" y="426"/>
                    </a:lnTo>
                    <a:lnTo>
                      <a:pt x="0" y="504"/>
                    </a:lnTo>
                    <a:lnTo>
                      <a:pt x="2" y="585"/>
                    </a:lnTo>
                    <a:lnTo>
                      <a:pt x="7" y="662"/>
                    </a:lnTo>
                    <a:lnTo>
                      <a:pt x="15" y="736"/>
                    </a:lnTo>
                    <a:lnTo>
                      <a:pt x="25" y="801"/>
                    </a:lnTo>
                    <a:lnTo>
                      <a:pt x="33" y="857"/>
                    </a:lnTo>
                    <a:lnTo>
                      <a:pt x="38" y="898"/>
                    </a:lnTo>
                    <a:lnTo>
                      <a:pt x="41" y="922"/>
                    </a:lnTo>
                    <a:lnTo>
                      <a:pt x="47" y="936"/>
                    </a:lnTo>
                    <a:lnTo>
                      <a:pt x="67" y="948"/>
                    </a:lnTo>
                    <a:lnTo>
                      <a:pt x="96" y="961"/>
                    </a:lnTo>
                    <a:lnTo>
                      <a:pt x="134" y="971"/>
                    </a:lnTo>
                    <a:lnTo>
                      <a:pt x="181" y="979"/>
                    </a:lnTo>
                    <a:lnTo>
                      <a:pt x="232" y="986"/>
                    </a:lnTo>
                    <a:lnTo>
                      <a:pt x="288" y="989"/>
                    </a:lnTo>
                    <a:lnTo>
                      <a:pt x="345" y="990"/>
                    </a:lnTo>
                    <a:lnTo>
                      <a:pt x="401" y="989"/>
                    </a:lnTo>
                    <a:lnTo>
                      <a:pt x="457" y="983"/>
                    </a:lnTo>
                    <a:lnTo>
                      <a:pt x="509" y="973"/>
                    </a:lnTo>
                    <a:lnTo>
                      <a:pt x="556" y="960"/>
                    </a:lnTo>
                    <a:lnTo>
                      <a:pt x="597" y="942"/>
                    </a:lnTo>
                    <a:lnTo>
                      <a:pt x="629" y="919"/>
                    </a:lnTo>
                    <a:lnTo>
                      <a:pt x="651" y="893"/>
                    </a:lnTo>
                    <a:lnTo>
                      <a:pt x="661" y="860"/>
                    </a:lnTo>
                    <a:lnTo>
                      <a:pt x="665" y="801"/>
                    </a:lnTo>
                    <a:lnTo>
                      <a:pt x="671" y="703"/>
                    </a:lnTo>
                    <a:lnTo>
                      <a:pt x="678" y="575"/>
                    </a:lnTo>
                    <a:lnTo>
                      <a:pt x="686" y="433"/>
                    </a:lnTo>
                    <a:lnTo>
                      <a:pt x="694" y="290"/>
                    </a:lnTo>
                    <a:lnTo>
                      <a:pt x="700" y="162"/>
                    </a:lnTo>
                    <a:lnTo>
                      <a:pt x="706" y="62"/>
                    </a:lnTo>
                    <a:lnTo>
                      <a:pt x="708" y="3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53" name="Freeform 13"/>
              <p:cNvSpPr>
                <a:spLocks/>
              </p:cNvSpPr>
              <p:nvPr/>
            </p:nvSpPr>
            <p:spPr bwMode="auto">
              <a:xfrm>
                <a:off x="2713" y="1884"/>
                <a:ext cx="121" cy="159"/>
              </a:xfrm>
              <a:custGeom>
                <a:avLst/>
                <a:gdLst>
                  <a:gd name="T0" fmla="*/ 0 w 243"/>
                  <a:gd name="T1" fmla="*/ 128 h 159"/>
                  <a:gd name="T2" fmla="*/ 0 w 243"/>
                  <a:gd name="T3" fmla="*/ 105 h 159"/>
                  <a:gd name="T4" fmla="*/ 4 w 243"/>
                  <a:gd name="T5" fmla="*/ 77 h 159"/>
                  <a:gd name="T6" fmla="*/ 12 w 243"/>
                  <a:gd name="T7" fmla="*/ 49 h 159"/>
                  <a:gd name="T8" fmla="*/ 25 w 243"/>
                  <a:gd name="T9" fmla="*/ 28 h 159"/>
                  <a:gd name="T10" fmla="*/ 41 w 243"/>
                  <a:gd name="T11" fmla="*/ 17 h 159"/>
                  <a:gd name="T12" fmla="*/ 63 w 243"/>
                  <a:gd name="T13" fmla="*/ 9 h 159"/>
                  <a:gd name="T14" fmla="*/ 91 w 243"/>
                  <a:gd name="T15" fmla="*/ 3 h 159"/>
                  <a:gd name="T16" fmla="*/ 120 w 243"/>
                  <a:gd name="T17" fmla="*/ 0 h 159"/>
                  <a:gd name="T18" fmla="*/ 149 w 243"/>
                  <a:gd name="T19" fmla="*/ 0 h 159"/>
                  <a:gd name="T20" fmla="*/ 177 w 243"/>
                  <a:gd name="T21" fmla="*/ 5 h 159"/>
                  <a:gd name="T22" fmla="*/ 198 w 243"/>
                  <a:gd name="T23" fmla="*/ 11 h 159"/>
                  <a:gd name="T24" fmla="*/ 214 w 243"/>
                  <a:gd name="T25" fmla="*/ 24 h 159"/>
                  <a:gd name="T26" fmla="*/ 228 w 243"/>
                  <a:gd name="T27" fmla="*/ 53 h 159"/>
                  <a:gd name="T28" fmla="*/ 238 w 243"/>
                  <a:gd name="T29" fmla="*/ 88 h 159"/>
                  <a:gd name="T30" fmla="*/ 243 w 243"/>
                  <a:gd name="T31" fmla="*/ 121 h 159"/>
                  <a:gd name="T32" fmla="*/ 242 w 243"/>
                  <a:gd name="T33" fmla="*/ 145 h 159"/>
                  <a:gd name="T34" fmla="*/ 238 w 243"/>
                  <a:gd name="T35" fmla="*/ 152 h 159"/>
                  <a:gd name="T36" fmla="*/ 232 w 243"/>
                  <a:gd name="T37" fmla="*/ 157 h 159"/>
                  <a:gd name="T38" fmla="*/ 224 w 243"/>
                  <a:gd name="T39" fmla="*/ 159 h 159"/>
                  <a:gd name="T40" fmla="*/ 216 w 243"/>
                  <a:gd name="T41" fmla="*/ 159 h 159"/>
                  <a:gd name="T42" fmla="*/ 209 w 243"/>
                  <a:gd name="T43" fmla="*/ 156 h 159"/>
                  <a:gd name="T44" fmla="*/ 201 w 243"/>
                  <a:gd name="T45" fmla="*/ 150 h 159"/>
                  <a:gd name="T46" fmla="*/ 195 w 243"/>
                  <a:gd name="T47" fmla="*/ 141 h 159"/>
                  <a:gd name="T48" fmla="*/ 191 w 243"/>
                  <a:gd name="T49" fmla="*/ 128 h 159"/>
                  <a:gd name="T50" fmla="*/ 181 w 243"/>
                  <a:gd name="T51" fmla="*/ 93 h 159"/>
                  <a:gd name="T52" fmla="*/ 162 w 243"/>
                  <a:gd name="T53" fmla="*/ 70 h 159"/>
                  <a:gd name="T54" fmla="*/ 140 w 243"/>
                  <a:gd name="T55" fmla="*/ 56 h 159"/>
                  <a:gd name="T56" fmla="*/ 113 w 243"/>
                  <a:gd name="T57" fmla="*/ 53 h 159"/>
                  <a:gd name="T58" fmla="*/ 90 w 243"/>
                  <a:gd name="T59" fmla="*/ 59 h 159"/>
                  <a:gd name="T60" fmla="*/ 68 w 243"/>
                  <a:gd name="T61" fmla="*/ 75 h 159"/>
                  <a:gd name="T62" fmla="*/ 55 w 243"/>
                  <a:gd name="T63" fmla="*/ 100 h 159"/>
                  <a:gd name="T64" fmla="*/ 51 w 243"/>
                  <a:gd name="T65" fmla="*/ 134 h 159"/>
                  <a:gd name="T66" fmla="*/ 50 w 243"/>
                  <a:gd name="T67" fmla="*/ 142 h 159"/>
                  <a:gd name="T68" fmla="*/ 45 w 243"/>
                  <a:gd name="T69" fmla="*/ 148 h 159"/>
                  <a:gd name="T70" fmla="*/ 37 w 243"/>
                  <a:gd name="T71" fmla="*/ 152 h 159"/>
                  <a:gd name="T72" fmla="*/ 27 w 243"/>
                  <a:gd name="T73" fmla="*/ 152 h 159"/>
                  <a:gd name="T74" fmla="*/ 18 w 243"/>
                  <a:gd name="T75" fmla="*/ 150 h 159"/>
                  <a:gd name="T76" fmla="*/ 10 w 243"/>
                  <a:gd name="T77" fmla="*/ 146 h 159"/>
                  <a:gd name="T78" fmla="*/ 4 w 243"/>
                  <a:gd name="T79" fmla="*/ 139 h 159"/>
                  <a:gd name="T80" fmla="*/ 0 w 243"/>
                  <a:gd name="T81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3" h="159">
                    <a:moveTo>
                      <a:pt x="0" y="128"/>
                    </a:moveTo>
                    <a:lnTo>
                      <a:pt x="0" y="105"/>
                    </a:lnTo>
                    <a:lnTo>
                      <a:pt x="4" y="77"/>
                    </a:lnTo>
                    <a:lnTo>
                      <a:pt x="12" y="49"/>
                    </a:lnTo>
                    <a:lnTo>
                      <a:pt x="25" y="28"/>
                    </a:lnTo>
                    <a:lnTo>
                      <a:pt x="41" y="17"/>
                    </a:lnTo>
                    <a:lnTo>
                      <a:pt x="63" y="9"/>
                    </a:lnTo>
                    <a:lnTo>
                      <a:pt x="91" y="3"/>
                    </a:lnTo>
                    <a:lnTo>
                      <a:pt x="120" y="0"/>
                    </a:lnTo>
                    <a:lnTo>
                      <a:pt x="149" y="0"/>
                    </a:lnTo>
                    <a:lnTo>
                      <a:pt x="177" y="5"/>
                    </a:lnTo>
                    <a:lnTo>
                      <a:pt x="198" y="11"/>
                    </a:lnTo>
                    <a:lnTo>
                      <a:pt x="214" y="24"/>
                    </a:lnTo>
                    <a:lnTo>
                      <a:pt x="228" y="53"/>
                    </a:lnTo>
                    <a:lnTo>
                      <a:pt x="238" y="88"/>
                    </a:lnTo>
                    <a:lnTo>
                      <a:pt x="243" y="121"/>
                    </a:lnTo>
                    <a:lnTo>
                      <a:pt x="242" y="145"/>
                    </a:lnTo>
                    <a:lnTo>
                      <a:pt x="238" y="152"/>
                    </a:lnTo>
                    <a:lnTo>
                      <a:pt x="232" y="157"/>
                    </a:lnTo>
                    <a:lnTo>
                      <a:pt x="224" y="159"/>
                    </a:lnTo>
                    <a:lnTo>
                      <a:pt x="216" y="159"/>
                    </a:lnTo>
                    <a:lnTo>
                      <a:pt x="209" y="156"/>
                    </a:lnTo>
                    <a:lnTo>
                      <a:pt x="201" y="150"/>
                    </a:lnTo>
                    <a:lnTo>
                      <a:pt x="195" y="141"/>
                    </a:lnTo>
                    <a:lnTo>
                      <a:pt x="191" y="128"/>
                    </a:lnTo>
                    <a:lnTo>
                      <a:pt x="181" y="93"/>
                    </a:lnTo>
                    <a:lnTo>
                      <a:pt x="162" y="70"/>
                    </a:lnTo>
                    <a:lnTo>
                      <a:pt x="140" y="56"/>
                    </a:lnTo>
                    <a:lnTo>
                      <a:pt x="113" y="53"/>
                    </a:lnTo>
                    <a:lnTo>
                      <a:pt x="90" y="59"/>
                    </a:lnTo>
                    <a:lnTo>
                      <a:pt x="68" y="75"/>
                    </a:lnTo>
                    <a:lnTo>
                      <a:pt x="55" y="100"/>
                    </a:lnTo>
                    <a:lnTo>
                      <a:pt x="51" y="134"/>
                    </a:lnTo>
                    <a:lnTo>
                      <a:pt x="50" y="142"/>
                    </a:lnTo>
                    <a:lnTo>
                      <a:pt x="45" y="148"/>
                    </a:lnTo>
                    <a:lnTo>
                      <a:pt x="37" y="152"/>
                    </a:lnTo>
                    <a:lnTo>
                      <a:pt x="27" y="152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4" y="13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54" name="Freeform 14"/>
              <p:cNvSpPr>
                <a:spLocks/>
              </p:cNvSpPr>
              <p:nvPr/>
            </p:nvSpPr>
            <p:spPr bwMode="auto">
              <a:xfrm>
                <a:off x="2710" y="2265"/>
                <a:ext cx="87" cy="811"/>
              </a:xfrm>
              <a:custGeom>
                <a:avLst/>
                <a:gdLst>
                  <a:gd name="T0" fmla="*/ 104 w 175"/>
                  <a:gd name="T1" fmla="*/ 67 h 811"/>
                  <a:gd name="T2" fmla="*/ 112 w 175"/>
                  <a:gd name="T3" fmla="*/ 192 h 811"/>
                  <a:gd name="T4" fmla="*/ 111 w 175"/>
                  <a:gd name="T5" fmla="*/ 437 h 811"/>
                  <a:gd name="T6" fmla="*/ 106 w 175"/>
                  <a:gd name="T7" fmla="*/ 679 h 811"/>
                  <a:gd name="T8" fmla="*/ 104 w 175"/>
                  <a:gd name="T9" fmla="*/ 792 h 811"/>
                  <a:gd name="T10" fmla="*/ 110 w 175"/>
                  <a:gd name="T11" fmla="*/ 804 h 811"/>
                  <a:gd name="T12" fmla="*/ 114 w 175"/>
                  <a:gd name="T13" fmla="*/ 810 h 811"/>
                  <a:gd name="T14" fmla="*/ 119 w 175"/>
                  <a:gd name="T15" fmla="*/ 811 h 811"/>
                  <a:gd name="T16" fmla="*/ 131 w 175"/>
                  <a:gd name="T17" fmla="*/ 811 h 811"/>
                  <a:gd name="T18" fmla="*/ 142 w 175"/>
                  <a:gd name="T19" fmla="*/ 810 h 811"/>
                  <a:gd name="T20" fmla="*/ 151 w 175"/>
                  <a:gd name="T21" fmla="*/ 807 h 811"/>
                  <a:gd name="T22" fmla="*/ 159 w 175"/>
                  <a:gd name="T23" fmla="*/ 801 h 811"/>
                  <a:gd name="T24" fmla="*/ 165 w 175"/>
                  <a:gd name="T25" fmla="*/ 794 h 811"/>
                  <a:gd name="T26" fmla="*/ 169 w 175"/>
                  <a:gd name="T27" fmla="*/ 786 h 811"/>
                  <a:gd name="T28" fmla="*/ 173 w 175"/>
                  <a:gd name="T29" fmla="*/ 778 h 811"/>
                  <a:gd name="T30" fmla="*/ 175 w 175"/>
                  <a:gd name="T31" fmla="*/ 769 h 811"/>
                  <a:gd name="T32" fmla="*/ 175 w 175"/>
                  <a:gd name="T33" fmla="*/ 761 h 811"/>
                  <a:gd name="T34" fmla="*/ 168 w 175"/>
                  <a:gd name="T35" fmla="*/ 571 h 811"/>
                  <a:gd name="T36" fmla="*/ 165 w 175"/>
                  <a:gd name="T37" fmla="*/ 351 h 811"/>
                  <a:gd name="T38" fmla="*/ 163 w 175"/>
                  <a:gd name="T39" fmla="*/ 167 h 811"/>
                  <a:gd name="T40" fmla="*/ 163 w 175"/>
                  <a:gd name="T41" fmla="*/ 76 h 811"/>
                  <a:gd name="T42" fmla="*/ 156 w 175"/>
                  <a:gd name="T43" fmla="*/ 40 h 811"/>
                  <a:gd name="T44" fmla="*/ 142 w 175"/>
                  <a:gd name="T45" fmla="*/ 17 h 811"/>
                  <a:gd name="T46" fmla="*/ 119 w 175"/>
                  <a:gd name="T47" fmla="*/ 3 h 811"/>
                  <a:gd name="T48" fmla="*/ 94 w 175"/>
                  <a:gd name="T49" fmla="*/ 0 h 811"/>
                  <a:gd name="T50" fmla="*/ 66 w 175"/>
                  <a:gd name="T51" fmla="*/ 8 h 811"/>
                  <a:gd name="T52" fmla="*/ 41 w 175"/>
                  <a:gd name="T53" fmla="*/ 25 h 811"/>
                  <a:gd name="T54" fmla="*/ 20 w 175"/>
                  <a:gd name="T55" fmla="*/ 50 h 811"/>
                  <a:gd name="T56" fmla="*/ 5 w 175"/>
                  <a:gd name="T57" fmla="*/ 83 h 811"/>
                  <a:gd name="T58" fmla="*/ 1 w 175"/>
                  <a:gd name="T59" fmla="*/ 100 h 811"/>
                  <a:gd name="T60" fmla="*/ 0 w 175"/>
                  <a:gd name="T61" fmla="*/ 114 h 811"/>
                  <a:gd name="T62" fmla="*/ 4 w 175"/>
                  <a:gd name="T63" fmla="*/ 125 h 811"/>
                  <a:gd name="T64" fmla="*/ 15 w 175"/>
                  <a:gd name="T65" fmla="*/ 130 h 811"/>
                  <a:gd name="T66" fmla="*/ 26 w 175"/>
                  <a:gd name="T67" fmla="*/ 128 h 811"/>
                  <a:gd name="T68" fmla="*/ 38 w 175"/>
                  <a:gd name="T69" fmla="*/ 114 h 811"/>
                  <a:gd name="T70" fmla="*/ 48 w 175"/>
                  <a:gd name="T71" fmla="*/ 97 h 811"/>
                  <a:gd name="T72" fmla="*/ 58 w 175"/>
                  <a:gd name="T73" fmla="*/ 78 h 811"/>
                  <a:gd name="T74" fmla="*/ 67 w 175"/>
                  <a:gd name="T75" fmla="*/ 61 h 811"/>
                  <a:gd name="T76" fmla="*/ 78 w 175"/>
                  <a:gd name="T77" fmla="*/ 50 h 811"/>
                  <a:gd name="T78" fmla="*/ 90 w 175"/>
                  <a:gd name="T79" fmla="*/ 51 h 811"/>
                  <a:gd name="T80" fmla="*/ 104 w 175"/>
                  <a:gd name="T81" fmla="*/ 67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811">
                    <a:moveTo>
                      <a:pt x="104" y="67"/>
                    </a:moveTo>
                    <a:lnTo>
                      <a:pt x="112" y="192"/>
                    </a:lnTo>
                    <a:lnTo>
                      <a:pt x="111" y="437"/>
                    </a:lnTo>
                    <a:lnTo>
                      <a:pt x="106" y="679"/>
                    </a:lnTo>
                    <a:lnTo>
                      <a:pt x="104" y="792"/>
                    </a:lnTo>
                    <a:lnTo>
                      <a:pt x="110" y="804"/>
                    </a:lnTo>
                    <a:lnTo>
                      <a:pt x="114" y="810"/>
                    </a:lnTo>
                    <a:lnTo>
                      <a:pt x="119" y="811"/>
                    </a:lnTo>
                    <a:lnTo>
                      <a:pt x="131" y="811"/>
                    </a:lnTo>
                    <a:lnTo>
                      <a:pt x="142" y="810"/>
                    </a:lnTo>
                    <a:lnTo>
                      <a:pt x="151" y="807"/>
                    </a:lnTo>
                    <a:lnTo>
                      <a:pt x="159" y="801"/>
                    </a:lnTo>
                    <a:lnTo>
                      <a:pt x="165" y="794"/>
                    </a:lnTo>
                    <a:lnTo>
                      <a:pt x="169" y="786"/>
                    </a:lnTo>
                    <a:lnTo>
                      <a:pt x="173" y="778"/>
                    </a:lnTo>
                    <a:lnTo>
                      <a:pt x="175" y="769"/>
                    </a:lnTo>
                    <a:lnTo>
                      <a:pt x="175" y="761"/>
                    </a:lnTo>
                    <a:lnTo>
                      <a:pt x="168" y="571"/>
                    </a:lnTo>
                    <a:lnTo>
                      <a:pt x="165" y="351"/>
                    </a:lnTo>
                    <a:lnTo>
                      <a:pt x="163" y="167"/>
                    </a:lnTo>
                    <a:lnTo>
                      <a:pt x="163" y="76"/>
                    </a:lnTo>
                    <a:lnTo>
                      <a:pt x="156" y="40"/>
                    </a:lnTo>
                    <a:lnTo>
                      <a:pt x="142" y="17"/>
                    </a:lnTo>
                    <a:lnTo>
                      <a:pt x="119" y="3"/>
                    </a:lnTo>
                    <a:lnTo>
                      <a:pt x="94" y="0"/>
                    </a:lnTo>
                    <a:lnTo>
                      <a:pt x="66" y="8"/>
                    </a:lnTo>
                    <a:lnTo>
                      <a:pt x="41" y="25"/>
                    </a:lnTo>
                    <a:lnTo>
                      <a:pt x="20" y="50"/>
                    </a:lnTo>
                    <a:lnTo>
                      <a:pt x="5" y="83"/>
                    </a:lnTo>
                    <a:lnTo>
                      <a:pt x="1" y="100"/>
                    </a:lnTo>
                    <a:lnTo>
                      <a:pt x="0" y="114"/>
                    </a:lnTo>
                    <a:lnTo>
                      <a:pt x="4" y="125"/>
                    </a:lnTo>
                    <a:lnTo>
                      <a:pt x="15" y="130"/>
                    </a:lnTo>
                    <a:lnTo>
                      <a:pt x="26" y="128"/>
                    </a:lnTo>
                    <a:lnTo>
                      <a:pt x="38" y="114"/>
                    </a:lnTo>
                    <a:lnTo>
                      <a:pt x="48" y="97"/>
                    </a:lnTo>
                    <a:lnTo>
                      <a:pt x="58" y="78"/>
                    </a:lnTo>
                    <a:lnTo>
                      <a:pt x="67" y="61"/>
                    </a:lnTo>
                    <a:lnTo>
                      <a:pt x="78" y="50"/>
                    </a:lnTo>
                    <a:lnTo>
                      <a:pt x="90" y="51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55" name="Freeform 15"/>
              <p:cNvSpPr>
                <a:spLocks/>
              </p:cNvSpPr>
              <p:nvPr/>
            </p:nvSpPr>
            <p:spPr bwMode="auto">
              <a:xfrm>
                <a:off x="2811" y="2269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09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3 h 811"/>
                  <a:gd name="T12" fmla="*/ 112 w 174"/>
                  <a:gd name="T13" fmla="*/ 808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0 w 174"/>
                  <a:gd name="T21" fmla="*/ 806 h 811"/>
                  <a:gd name="T22" fmla="*/ 158 w 174"/>
                  <a:gd name="T23" fmla="*/ 801 h 811"/>
                  <a:gd name="T24" fmla="*/ 164 w 174"/>
                  <a:gd name="T25" fmla="*/ 793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8 h 811"/>
                  <a:gd name="T32" fmla="*/ 174 w 174"/>
                  <a:gd name="T33" fmla="*/ 760 h 811"/>
                  <a:gd name="T34" fmla="*/ 168 w 174"/>
                  <a:gd name="T35" fmla="*/ 570 h 811"/>
                  <a:gd name="T36" fmla="*/ 164 w 174"/>
                  <a:gd name="T37" fmla="*/ 351 h 811"/>
                  <a:gd name="T38" fmla="*/ 162 w 174"/>
                  <a:gd name="T39" fmla="*/ 167 h 811"/>
                  <a:gd name="T40" fmla="*/ 161 w 174"/>
                  <a:gd name="T41" fmla="*/ 76 h 811"/>
                  <a:gd name="T42" fmla="*/ 154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4 w 174"/>
                  <a:gd name="T51" fmla="*/ 7 h 811"/>
                  <a:gd name="T52" fmla="*/ 39 w 174"/>
                  <a:gd name="T53" fmla="*/ 24 h 811"/>
                  <a:gd name="T54" fmla="*/ 18 w 174"/>
                  <a:gd name="T55" fmla="*/ 50 h 811"/>
                  <a:gd name="T56" fmla="*/ 5 w 174"/>
                  <a:gd name="T57" fmla="*/ 83 h 811"/>
                  <a:gd name="T58" fmla="*/ 1 w 174"/>
                  <a:gd name="T59" fmla="*/ 99 h 811"/>
                  <a:gd name="T60" fmla="*/ 0 w 174"/>
                  <a:gd name="T61" fmla="*/ 113 h 811"/>
                  <a:gd name="T62" fmla="*/ 4 w 174"/>
                  <a:gd name="T63" fmla="*/ 125 h 811"/>
                  <a:gd name="T64" fmla="*/ 14 w 174"/>
                  <a:gd name="T65" fmla="*/ 131 h 811"/>
                  <a:gd name="T66" fmla="*/ 26 w 174"/>
                  <a:gd name="T67" fmla="*/ 126 h 811"/>
                  <a:gd name="T68" fmla="*/ 38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7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09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3"/>
                    </a:lnTo>
                    <a:lnTo>
                      <a:pt x="112" y="808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0" y="806"/>
                    </a:lnTo>
                    <a:lnTo>
                      <a:pt x="158" y="801"/>
                    </a:lnTo>
                    <a:lnTo>
                      <a:pt x="164" y="793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8"/>
                    </a:lnTo>
                    <a:lnTo>
                      <a:pt x="174" y="760"/>
                    </a:lnTo>
                    <a:lnTo>
                      <a:pt x="168" y="570"/>
                    </a:lnTo>
                    <a:lnTo>
                      <a:pt x="164" y="351"/>
                    </a:lnTo>
                    <a:lnTo>
                      <a:pt x="162" y="167"/>
                    </a:lnTo>
                    <a:lnTo>
                      <a:pt x="161" y="76"/>
                    </a:lnTo>
                    <a:lnTo>
                      <a:pt x="154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4" y="7"/>
                    </a:lnTo>
                    <a:lnTo>
                      <a:pt x="39" y="24"/>
                    </a:lnTo>
                    <a:lnTo>
                      <a:pt x="18" y="50"/>
                    </a:lnTo>
                    <a:lnTo>
                      <a:pt x="5" y="83"/>
                    </a:lnTo>
                    <a:lnTo>
                      <a:pt x="1" y="99"/>
                    </a:lnTo>
                    <a:lnTo>
                      <a:pt x="0" y="113"/>
                    </a:lnTo>
                    <a:lnTo>
                      <a:pt x="4" y="125"/>
                    </a:lnTo>
                    <a:lnTo>
                      <a:pt x="14" y="131"/>
                    </a:lnTo>
                    <a:lnTo>
                      <a:pt x="26" y="126"/>
                    </a:lnTo>
                    <a:lnTo>
                      <a:pt x="38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7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56" name="Freeform 16"/>
              <p:cNvSpPr>
                <a:spLocks/>
              </p:cNvSpPr>
              <p:nvPr/>
            </p:nvSpPr>
            <p:spPr bwMode="auto">
              <a:xfrm>
                <a:off x="2604" y="2272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10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4 h 811"/>
                  <a:gd name="T12" fmla="*/ 112 w 174"/>
                  <a:gd name="T13" fmla="*/ 810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1 w 174"/>
                  <a:gd name="T21" fmla="*/ 807 h 811"/>
                  <a:gd name="T22" fmla="*/ 158 w 174"/>
                  <a:gd name="T23" fmla="*/ 801 h 811"/>
                  <a:gd name="T24" fmla="*/ 164 w 174"/>
                  <a:gd name="T25" fmla="*/ 794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9 h 811"/>
                  <a:gd name="T32" fmla="*/ 174 w 174"/>
                  <a:gd name="T33" fmla="*/ 761 h 811"/>
                  <a:gd name="T34" fmla="*/ 168 w 174"/>
                  <a:gd name="T35" fmla="*/ 571 h 811"/>
                  <a:gd name="T36" fmla="*/ 164 w 174"/>
                  <a:gd name="T37" fmla="*/ 351 h 811"/>
                  <a:gd name="T38" fmla="*/ 161 w 174"/>
                  <a:gd name="T39" fmla="*/ 167 h 811"/>
                  <a:gd name="T40" fmla="*/ 161 w 174"/>
                  <a:gd name="T41" fmla="*/ 76 h 811"/>
                  <a:gd name="T42" fmla="*/ 155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5 w 174"/>
                  <a:gd name="T51" fmla="*/ 7 h 811"/>
                  <a:gd name="T52" fmla="*/ 39 w 174"/>
                  <a:gd name="T53" fmla="*/ 23 h 811"/>
                  <a:gd name="T54" fmla="*/ 18 w 174"/>
                  <a:gd name="T55" fmla="*/ 50 h 811"/>
                  <a:gd name="T56" fmla="*/ 4 w 174"/>
                  <a:gd name="T57" fmla="*/ 83 h 811"/>
                  <a:gd name="T58" fmla="*/ 0 w 174"/>
                  <a:gd name="T59" fmla="*/ 100 h 811"/>
                  <a:gd name="T60" fmla="*/ 0 w 174"/>
                  <a:gd name="T61" fmla="*/ 114 h 811"/>
                  <a:gd name="T62" fmla="*/ 2 w 174"/>
                  <a:gd name="T63" fmla="*/ 125 h 811"/>
                  <a:gd name="T64" fmla="*/ 14 w 174"/>
                  <a:gd name="T65" fmla="*/ 130 h 811"/>
                  <a:gd name="T66" fmla="*/ 26 w 174"/>
                  <a:gd name="T67" fmla="*/ 128 h 811"/>
                  <a:gd name="T68" fmla="*/ 37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6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10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4"/>
                    </a:lnTo>
                    <a:lnTo>
                      <a:pt x="112" y="810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1" y="807"/>
                    </a:lnTo>
                    <a:lnTo>
                      <a:pt x="158" y="801"/>
                    </a:lnTo>
                    <a:lnTo>
                      <a:pt x="164" y="794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9"/>
                    </a:lnTo>
                    <a:lnTo>
                      <a:pt x="174" y="761"/>
                    </a:lnTo>
                    <a:lnTo>
                      <a:pt x="168" y="571"/>
                    </a:lnTo>
                    <a:lnTo>
                      <a:pt x="164" y="351"/>
                    </a:lnTo>
                    <a:lnTo>
                      <a:pt x="161" y="167"/>
                    </a:lnTo>
                    <a:lnTo>
                      <a:pt x="161" y="76"/>
                    </a:lnTo>
                    <a:lnTo>
                      <a:pt x="155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5" y="7"/>
                    </a:lnTo>
                    <a:lnTo>
                      <a:pt x="39" y="23"/>
                    </a:lnTo>
                    <a:lnTo>
                      <a:pt x="18" y="50"/>
                    </a:lnTo>
                    <a:lnTo>
                      <a:pt x="4" y="83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14" y="130"/>
                    </a:lnTo>
                    <a:lnTo>
                      <a:pt x="26" y="128"/>
                    </a:lnTo>
                    <a:lnTo>
                      <a:pt x="37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6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61457" name="Text Box 17"/>
            <p:cNvSpPr txBox="1">
              <a:spLocks noChangeArrowheads="1"/>
            </p:cNvSpPr>
            <p:nvPr/>
          </p:nvSpPr>
          <p:spPr bwMode="auto">
            <a:xfrm>
              <a:off x="2640" y="2016"/>
              <a:ext cx="311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C</a:t>
              </a:r>
            </a:p>
          </p:txBody>
        </p:sp>
      </p:grpSp>
      <p:grpSp>
        <p:nvGrpSpPr>
          <p:cNvPr id="61458" name="Group 18"/>
          <p:cNvGrpSpPr>
            <a:grpSpLocks/>
          </p:cNvGrpSpPr>
          <p:nvPr/>
        </p:nvGrpSpPr>
        <p:grpSpPr bwMode="auto">
          <a:xfrm>
            <a:off x="1600200" y="2895600"/>
            <a:ext cx="838200" cy="1143000"/>
            <a:chOff x="576" y="912"/>
            <a:chExt cx="768" cy="960"/>
          </a:xfrm>
        </p:grpSpPr>
        <p:grpSp>
          <p:nvGrpSpPr>
            <p:cNvPr id="61459" name="Group 19"/>
            <p:cNvGrpSpPr>
              <a:grpSpLocks/>
            </p:cNvGrpSpPr>
            <p:nvPr/>
          </p:nvGrpSpPr>
          <p:grpSpPr bwMode="auto">
            <a:xfrm>
              <a:off x="576" y="912"/>
              <a:ext cx="768" cy="960"/>
              <a:chOff x="2536" y="1801"/>
              <a:chExt cx="461" cy="1453"/>
            </a:xfrm>
          </p:grpSpPr>
          <p:sp>
            <p:nvSpPr>
              <p:cNvPr id="61460" name="Freeform 20"/>
              <p:cNvSpPr>
                <a:spLocks/>
              </p:cNvSpPr>
              <p:nvPr/>
            </p:nvSpPr>
            <p:spPr bwMode="auto">
              <a:xfrm>
                <a:off x="2536" y="1801"/>
                <a:ext cx="461" cy="1453"/>
              </a:xfrm>
              <a:custGeom>
                <a:avLst/>
                <a:gdLst>
                  <a:gd name="T0" fmla="*/ 526 w 921"/>
                  <a:gd name="T1" fmla="*/ 1 h 1453"/>
                  <a:gd name="T2" fmla="*/ 620 w 921"/>
                  <a:gd name="T3" fmla="*/ 7 h 1453"/>
                  <a:gd name="T4" fmla="*/ 703 w 921"/>
                  <a:gd name="T5" fmla="*/ 19 h 1453"/>
                  <a:gd name="T6" fmla="*/ 773 w 921"/>
                  <a:gd name="T7" fmla="*/ 39 h 1453"/>
                  <a:gd name="T8" fmla="*/ 830 w 921"/>
                  <a:gd name="T9" fmla="*/ 65 h 1453"/>
                  <a:gd name="T10" fmla="*/ 875 w 921"/>
                  <a:gd name="T11" fmla="*/ 99 h 1453"/>
                  <a:gd name="T12" fmla="*/ 904 w 921"/>
                  <a:gd name="T13" fmla="*/ 142 h 1453"/>
                  <a:gd name="T14" fmla="*/ 920 w 921"/>
                  <a:gd name="T15" fmla="*/ 193 h 1453"/>
                  <a:gd name="T16" fmla="*/ 919 w 921"/>
                  <a:gd name="T17" fmla="*/ 286 h 1453"/>
                  <a:gd name="T18" fmla="*/ 905 w 921"/>
                  <a:gd name="T19" fmla="*/ 554 h 1453"/>
                  <a:gd name="T20" fmla="*/ 885 w 921"/>
                  <a:gd name="T21" fmla="*/ 892 h 1453"/>
                  <a:gd name="T22" fmla="*/ 870 w 921"/>
                  <a:gd name="T23" fmla="*/ 1161 h 1453"/>
                  <a:gd name="T24" fmla="*/ 852 w 921"/>
                  <a:gd name="T25" fmla="*/ 1278 h 1453"/>
                  <a:gd name="T26" fmla="*/ 778 w 921"/>
                  <a:gd name="T27" fmla="*/ 1360 h 1453"/>
                  <a:gd name="T28" fmla="*/ 661 w 921"/>
                  <a:gd name="T29" fmla="*/ 1417 h 1453"/>
                  <a:gd name="T30" fmla="*/ 517 w 921"/>
                  <a:gd name="T31" fmla="*/ 1447 h 1453"/>
                  <a:gd name="T32" fmla="*/ 365 w 921"/>
                  <a:gd name="T33" fmla="*/ 1451 h 1453"/>
                  <a:gd name="T34" fmla="*/ 223 w 921"/>
                  <a:gd name="T35" fmla="*/ 1425 h 1453"/>
                  <a:gd name="T36" fmla="*/ 111 w 921"/>
                  <a:gd name="T37" fmla="*/ 1369 h 1453"/>
                  <a:gd name="T38" fmla="*/ 47 w 921"/>
                  <a:gd name="T39" fmla="*/ 1283 h 1453"/>
                  <a:gd name="T40" fmla="*/ 39 w 921"/>
                  <a:gd name="T41" fmla="*/ 1101 h 1453"/>
                  <a:gd name="T42" fmla="*/ 27 w 921"/>
                  <a:gd name="T43" fmla="*/ 822 h 1453"/>
                  <a:gd name="T44" fmla="*/ 10 w 921"/>
                  <a:gd name="T45" fmla="*/ 543 h 1453"/>
                  <a:gd name="T46" fmla="*/ 0 w 921"/>
                  <a:gd name="T47" fmla="*/ 308 h 1453"/>
                  <a:gd name="T48" fmla="*/ 5 w 921"/>
                  <a:gd name="T49" fmla="*/ 199 h 1453"/>
                  <a:gd name="T50" fmla="*/ 27 w 921"/>
                  <a:gd name="T51" fmla="*/ 154 h 1453"/>
                  <a:gd name="T52" fmla="*/ 68 w 921"/>
                  <a:gd name="T53" fmla="*/ 114 h 1453"/>
                  <a:gd name="T54" fmla="*/ 123 w 921"/>
                  <a:gd name="T55" fmla="*/ 79 h 1453"/>
                  <a:gd name="T56" fmla="*/ 190 w 921"/>
                  <a:gd name="T57" fmla="*/ 49 h 1453"/>
                  <a:gd name="T58" fmla="*/ 265 w 921"/>
                  <a:gd name="T59" fmla="*/ 26 h 1453"/>
                  <a:gd name="T60" fmla="*/ 347 w 921"/>
                  <a:gd name="T61" fmla="*/ 10 h 1453"/>
                  <a:gd name="T62" fmla="*/ 432 w 921"/>
                  <a:gd name="T63" fmla="*/ 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53">
                    <a:moveTo>
                      <a:pt x="474" y="0"/>
                    </a:moveTo>
                    <a:lnTo>
                      <a:pt x="526" y="1"/>
                    </a:lnTo>
                    <a:lnTo>
                      <a:pt x="575" y="3"/>
                    </a:lnTo>
                    <a:lnTo>
                      <a:pt x="620" y="7"/>
                    </a:lnTo>
                    <a:lnTo>
                      <a:pt x="663" y="13"/>
                    </a:lnTo>
                    <a:lnTo>
                      <a:pt x="703" y="19"/>
                    </a:lnTo>
                    <a:lnTo>
                      <a:pt x="740" y="28"/>
                    </a:lnTo>
                    <a:lnTo>
                      <a:pt x="773" y="39"/>
                    </a:lnTo>
                    <a:lnTo>
                      <a:pt x="804" y="50"/>
                    </a:lnTo>
                    <a:lnTo>
                      <a:pt x="830" y="65"/>
                    </a:lnTo>
                    <a:lnTo>
                      <a:pt x="854" y="81"/>
                    </a:lnTo>
                    <a:lnTo>
                      <a:pt x="875" y="99"/>
                    </a:lnTo>
                    <a:lnTo>
                      <a:pt x="891" y="119"/>
                    </a:lnTo>
                    <a:lnTo>
                      <a:pt x="904" y="142"/>
                    </a:lnTo>
                    <a:lnTo>
                      <a:pt x="913" y="167"/>
                    </a:lnTo>
                    <a:lnTo>
                      <a:pt x="920" y="193"/>
                    </a:lnTo>
                    <a:lnTo>
                      <a:pt x="921" y="222"/>
                    </a:lnTo>
                    <a:lnTo>
                      <a:pt x="919" y="286"/>
                    </a:lnTo>
                    <a:lnTo>
                      <a:pt x="913" y="403"/>
                    </a:lnTo>
                    <a:lnTo>
                      <a:pt x="905" y="554"/>
                    </a:lnTo>
                    <a:lnTo>
                      <a:pt x="896" y="722"/>
                    </a:lnTo>
                    <a:lnTo>
                      <a:pt x="885" y="892"/>
                    </a:lnTo>
                    <a:lnTo>
                      <a:pt x="878" y="1043"/>
                    </a:lnTo>
                    <a:lnTo>
                      <a:pt x="870" y="1161"/>
                    </a:lnTo>
                    <a:lnTo>
                      <a:pt x="866" y="1228"/>
                    </a:lnTo>
                    <a:lnTo>
                      <a:pt x="852" y="1278"/>
                    </a:lnTo>
                    <a:lnTo>
                      <a:pt x="822" y="1322"/>
                    </a:lnTo>
                    <a:lnTo>
                      <a:pt x="778" y="1360"/>
                    </a:lnTo>
                    <a:lnTo>
                      <a:pt x="724" y="1392"/>
                    </a:lnTo>
                    <a:lnTo>
                      <a:pt x="661" y="1417"/>
                    </a:lnTo>
                    <a:lnTo>
                      <a:pt x="591" y="1436"/>
                    </a:lnTo>
                    <a:lnTo>
                      <a:pt x="517" y="1447"/>
                    </a:lnTo>
                    <a:lnTo>
                      <a:pt x="440" y="1453"/>
                    </a:lnTo>
                    <a:lnTo>
                      <a:pt x="365" y="1451"/>
                    </a:lnTo>
                    <a:lnTo>
                      <a:pt x="291" y="1442"/>
                    </a:lnTo>
                    <a:lnTo>
                      <a:pt x="223" y="1425"/>
                    </a:lnTo>
                    <a:lnTo>
                      <a:pt x="162" y="1401"/>
                    </a:lnTo>
                    <a:lnTo>
                      <a:pt x="111" y="1369"/>
                    </a:lnTo>
                    <a:lnTo>
                      <a:pt x="72" y="1331"/>
                    </a:lnTo>
                    <a:lnTo>
                      <a:pt x="47" y="1283"/>
                    </a:lnTo>
                    <a:lnTo>
                      <a:pt x="39" y="1228"/>
                    </a:lnTo>
                    <a:lnTo>
                      <a:pt x="39" y="1101"/>
                    </a:lnTo>
                    <a:lnTo>
                      <a:pt x="35" y="965"/>
                    </a:lnTo>
                    <a:lnTo>
                      <a:pt x="27" y="822"/>
                    </a:lnTo>
                    <a:lnTo>
                      <a:pt x="19" y="679"/>
                    </a:lnTo>
                    <a:lnTo>
                      <a:pt x="10" y="543"/>
                    </a:lnTo>
                    <a:lnTo>
                      <a:pt x="4" y="417"/>
                    </a:lnTo>
                    <a:lnTo>
                      <a:pt x="0" y="308"/>
                    </a:lnTo>
                    <a:lnTo>
                      <a:pt x="1" y="222"/>
                    </a:lnTo>
                    <a:lnTo>
                      <a:pt x="5" y="199"/>
                    </a:lnTo>
                    <a:lnTo>
                      <a:pt x="14" y="176"/>
                    </a:lnTo>
                    <a:lnTo>
                      <a:pt x="27" y="154"/>
                    </a:lnTo>
                    <a:lnTo>
                      <a:pt x="46" y="133"/>
                    </a:lnTo>
                    <a:lnTo>
                      <a:pt x="68" y="114"/>
                    </a:lnTo>
                    <a:lnTo>
                      <a:pt x="94" y="96"/>
                    </a:lnTo>
                    <a:lnTo>
                      <a:pt x="123" y="79"/>
                    </a:lnTo>
                    <a:lnTo>
                      <a:pt x="154" y="63"/>
                    </a:lnTo>
                    <a:lnTo>
                      <a:pt x="190" y="49"/>
                    </a:lnTo>
                    <a:lnTo>
                      <a:pt x="226" y="36"/>
                    </a:lnTo>
                    <a:lnTo>
                      <a:pt x="265" y="26"/>
                    </a:lnTo>
                    <a:lnTo>
                      <a:pt x="305" y="17"/>
                    </a:lnTo>
                    <a:lnTo>
                      <a:pt x="347" y="10"/>
                    </a:lnTo>
                    <a:lnTo>
                      <a:pt x="388" y="4"/>
                    </a:lnTo>
                    <a:lnTo>
                      <a:pt x="432" y="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61" name="Freeform 21"/>
              <p:cNvSpPr>
                <a:spLocks/>
              </p:cNvSpPr>
              <p:nvPr/>
            </p:nvSpPr>
            <p:spPr bwMode="auto">
              <a:xfrm>
                <a:off x="2581" y="1859"/>
                <a:ext cx="380" cy="260"/>
              </a:xfrm>
              <a:custGeom>
                <a:avLst/>
                <a:gdLst>
                  <a:gd name="T0" fmla="*/ 411 w 760"/>
                  <a:gd name="T1" fmla="*/ 259 h 260"/>
                  <a:gd name="T2" fmla="*/ 506 w 760"/>
                  <a:gd name="T3" fmla="*/ 253 h 260"/>
                  <a:gd name="T4" fmla="*/ 585 w 760"/>
                  <a:gd name="T5" fmla="*/ 243 h 260"/>
                  <a:gd name="T6" fmla="*/ 650 w 760"/>
                  <a:gd name="T7" fmla="*/ 230 h 260"/>
                  <a:gd name="T8" fmla="*/ 699 w 760"/>
                  <a:gd name="T9" fmla="*/ 211 h 260"/>
                  <a:gd name="T10" fmla="*/ 733 w 760"/>
                  <a:gd name="T11" fmla="*/ 192 h 260"/>
                  <a:gd name="T12" fmla="*/ 754 w 760"/>
                  <a:gd name="T13" fmla="*/ 171 h 260"/>
                  <a:gd name="T14" fmla="*/ 760 w 760"/>
                  <a:gd name="T15" fmla="*/ 150 h 260"/>
                  <a:gd name="T16" fmla="*/ 751 w 760"/>
                  <a:gd name="T17" fmla="*/ 125 h 260"/>
                  <a:gd name="T18" fmla="*/ 728 w 760"/>
                  <a:gd name="T19" fmla="*/ 99 h 260"/>
                  <a:gd name="T20" fmla="*/ 694 w 760"/>
                  <a:gd name="T21" fmla="*/ 75 h 260"/>
                  <a:gd name="T22" fmla="*/ 649 w 760"/>
                  <a:gd name="T23" fmla="*/ 53 h 260"/>
                  <a:gd name="T24" fmla="*/ 596 w 760"/>
                  <a:gd name="T25" fmla="*/ 34 h 260"/>
                  <a:gd name="T26" fmla="*/ 534 w 760"/>
                  <a:gd name="T27" fmla="*/ 18 h 260"/>
                  <a:gd name="T28" fmla="*/ 465 w 760"/>
                  <a:gd name="T29" fmla="*/ 7 h 260"/>
                  <a:gd name="T30" fmla="*/ 391 w 760"/>
                  <a:gd name="T31" fmla="*/ 2 h 260"/>
                  <a:gd name="T32" fmla="*/ 314 w 760"/>
                  <a:gd name="T33" fmla="*/ 2 h 260"/>
                  <a:gd name="T34" fmla="*/ 242 w 760"/>
                  <a:gd name="T35" fmla="*/ 9 h 260"/>
                  <a:gd name="T36" fmla="*/ 178 w 760"/>
                  <a:gd name="T37" fmla="*/ 23 h 260"/>
                  <a:gd name="T38" fmla="*/ 121 w 760"/>
                  <a:gd name="T39" fmla="*/ 41 h 260"/>
                  <a:gd name="T40" fmla="*/ 75 w 760"/>
                  <a:gd name="T41" fmla="*/ 63 h 260"/>
                  <a:gd name="T42" fmla="*/ 39 w 760"/>
                  <a:gd name="T43" fmla="*/ 88 h 260"/>
                  <a:gd name="T44" fmla="*/ 14 w 760"/>
                  <a:gd name="T45" fmla="*/ 113 h 260"/>
                  <a:gd name="T46" fmla="*/ 1 w 760"/>
                  <a:gd name="T47" fmla="*/ 138 h 260"/>
                  <a:gd name="T48" fmla="*/ 2 w 760"/>
                  <a:gd name="T49" fmla="*/ 161 h 260"/>
                  <a:gd name="T50" fmla="*/ 22 w 760"/>
                  <a:gd name="T51" fmla="*/ 184 h 260"/>
                  <a:gd name="T52" fmla="*/ 56 w 760"/>
                  <a:gd name="T53" fmla="*/ 203 h 260"/>
                  <a:gd name="T54" fmla="*/ 104 w 760"/>
                  <a:gd name="T55" fmla="*/ 221 h 260"/>
                  <a:gd name="T56" fmla="*/ 158 w 760"/>
                  <a:gd name="T57" fmla="*/ 235 h 260"/>
                  <a:gd name="T58" fmla="*/ 218 w 760"/>
                  <a:gd name="T59" fmla="*/ 248 h 260"/>
                  <a:gd name="T60" fmla="*/ 277 w 760"/>
                  <a:gd name="T61" fmla="*/ 256 h 260"/>
                  <a:gd name="T62" fmla="*/ 333 w 760"/>
                  <a:gd name="T6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0" h="260">
                    <a:moveTo>
                      <a:pt x="358" y="260"/>
                    </a:moveTo>
                    <a:lnTo>
                      <a:pt x="411" y="259"/>
                    </a:lnTo>
                    <a:lnTo>
                      <a:pt x="461" y="257"/>
                    </a:lnTo>
                    <a:lnTo>
                      <a:pt x="506" y="253"/>
                    </a:lnTo>
                    <a:lnTo>
                      <a:pt x="548" y="249"/>
                    </a:lnTo>
                    <a:lnTo>
                      <a:pt x="585" y="243"/>
                    </a:lnTo>
                    <a:lnTo>
                      <a:pt x="620" y="236"/>
                    </a:lnTo>
                    <a:lnTo>
                      <a:pt x="650" y="230"/>
                    </a:lnTo>
                    <a:lnTo>
                      <a:pt x="676" y="221"/>
                    </a:lnTo>
                    <a:lnTo>
                      <a:pt x="699" y="211"/>
                    </a:lnTo>
                    <a:lnTo>
                      <a:pt x="719" y="203"/>
                    </a:lnTo>
                    <a:lnTo>
                      <a:pt x="733" y="192"/>
                    </a:lnTo>
                    <a:lnTo>
                      <a:pt x="745" y="182"/>
                    </a:lnTo>
                    <a:lnTo>
                      <a:pt x="754" y="171"/>
                    </a:lnTo>
                    <a:lnTo>
                      <a:pt x="758" y="161"/>
                    </a:lnTo>
                    <a:lnTo>
                      <a:pt x="760" y="150"/>
                    </a:lnTo>
                    <a:lnTo>
                      <a:pt x="757" y="139"/>
                    </a:lnTo>
                    <a:lnTo>
                      <a:pt x="751" y="125"/>
                    </a:lnTo>
                    <a:lnTo>
                      <a:pt x="740" y="113"/>
                    </a:lnTo>
                    <a:lnTo>
                      <a:pt x="728" y="99"/>
                    </a:lnTo>
                    <a:lnTo>
                      <a:pt x="712" y="86"/>
                    </a:lnTo>
                    <a:lnTo>
                      <a:pt x="694" y="75"/>
                    </a:lnTo>
                    <a:lnTo>
                      <a:pt x="673" y="64"/>
                    </a:lnTo>
                    <a:lnTo>
                      <a:pt x="649" y="53"/>
                    </a:lnTo>
                    <a:lnTo>
                      <a:pt x="624" y="42"/>
                    </a:lnTo>
                    <a:lnTo>
                      <a:pt x="596" y="34"/>
                    </a:lnTo>
                    <a:lnTo>
                      <a:pt x="565" y="25"/>
                    </a:lnTo>
                    <a:lnTo>
                      <a:pt x="534" y="18"/>
                    </a:lnTo>
                    <a:lnTo>
                      <a:pt x="501" y="11"/>
                    </a:lnTo>
                    <a:lnTo>
                      <a:pt x="465" y="7"/>
                    </a:lnTo>
                    <a:lnTo>
                      <a:pt x="429" y="3"/>
                    </a:lnTo>
                    <a:lnTo>
                      <a:pt x="391" y="2"/>
                    </a:lnTo>
                    <a:lnTo>
                      <a:pt x="353" y="0"/>
                    </a:lnTo>
                    <a:lnTo>
                      <a:pt x="314" y="2"/>
                    </a:lnTo>
                    <a:lnTo>
                      <a:pt x="277" y="5"/>
                    </a:lnTo>
                    <a:lnTo>
                      <a:pt x="242" y="9"/>
                    </a:lnTo>
                    <a:lnTo>
                      <a:pt x="208" y="16"/>
                    </a:lnTo>
                    <a:lnTo>
                      <a:pt x="178" y="23"/>
                    </a:lnTo>
                    <a:lnTo>
                      <a:pt x="149" y="31"/>
                    </a:lnTo>
                    <a:lnTo>
                      <a:pt x="121" y="41"/>
                    </a:lnTo>
                    <a:lnTo>
                      <a:pt x="97" y="52"/>
                    </a:lnTo>
                    <a:lnTo>
                      <a:pt x="75" y="63"/>
                    </a:lnTo>
                    <a:lnTo>
                      <a:pt x="56" y="75"/>
                    </a:lnTo>
                    <a:lnTo>
                      <a:pt x="39" y="88"/>
                    </a:lnTo>
                    <a:lnTo>
                      <a:pt x="25" y="100"/>
                    </a:lnTo>
                    <a:lnTo>
                      <a:pt x="14" y="113"/>
                    </a:lnTo>
                    <a:lnTo>
                      <a:pt x="6" y="125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10" y="173"/>
                    </a:lnTo>
                    <a:lnTo>
                      <a:pt x="22" y="184"/>
                    </a:lnTo>
                    <a:lnTo>
                      <a:pt x="38" y="193"/>
                    </a:lnTo>
                    <a:lnTo>
                      <a:pt x="56" y="203"/>
                    </a:lnTo>
                    <a:lnTo>
                      <a:pt x="79" y="213"/>
                    </a:lnTo>
                    <a:lnTo>
                      <a:pt x="104" y="221"/>
                    </a:lnTo>
                    <a:lnTo>
                      <a:pt x="130" y="228"/>
                    </a:lnTo>
                    <a:lnTo>
                      <a:pt x="158" y="235"/>
                    </a:lnTo>
                    <a:lnTo>
                      <a:pt x="189" y="242"/>
                    </a:lnTo>
                    <a:lnTo>
                      <a:pt x="218" y="248"/>
                    </a:lnTo>
                    <a:lnTo>
                      <a:pt x="248" y="252"/>
                    </a:lnTo>
                    <a:lnTo>
                      <a:pt x="277" y="256"/>
                    </a:lnTo>
                    <a:lnTo>
                      <a:pt x="306" y="257"/>
                    </a:lnTo>
                    <a:lnTo>
                      <a:pt x="333" y="260"/>
                    </a:lnTo>
                    <a:lnTo>
                      <a:pt x="358" y="260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62" name="Freeform 22"/>
              <p:cNvSpPr>
                <a:spLocks/>
              </p:cNvSpPr>
              <p:nvPr/>
            </p:nvSpPr>
            <p:spPr bwMode="auto">
              <a:xfrm>
                <a:off x="2583" y="2147"/>
                <a:ext cx="355" cy="990"/>
              </a:xfrm>
              <a:custGeom>
                <a:avLst/>
                <a:gdLst>
                  <a:gd name="T0" fmla="*/ 694 w 708"/>
                  <a:gd name="T1" fmla="*/ 7 h 990"/>
                  <a:gd name="T2" fmla="*/ 658 w 708"/>
                  <a:gd name="T3" fmla="*/ 15 h 990"/>
                  <a:gd name="T4" fmla="*/ 617 w 708"/>
                  <a:gd name="T5" fmla="*/ 26 h 990"/>
                  <a:gd name="T6" fmla="*/ 571 w 708"/>
                  <a:gd name="T7" fmla="*/ 39 h 990"/>
                  <a:gd name="T8" fmla="*/ 522 w 708"/>
                  <a:gd name="T9" fmla="*/ 50 h 990"/>
                  <a:gd name="T10" fmla="*/ 474 w 708"/>
                  <a:gd name="T11" fmla="*/ 60 h 990"/>
                  <a:gd name="T12" fmla="*/ 427 w 708"/>
                  <a:gd name="T13" fmla="*/ 67 h 990"/>
                  <a:gd name="T14" fmla="*/ 383 w 708"/>
                  <a:gd name="T15" fmla="*/ 72 h 990"/>
                  <a:gd name="T16" fmla="*/ 335 w 708"/>
                  <a:gd name="T17" fmla="*/ 72 h 990"/>
                  <a:gd name="T18" fmla="*/ 281 w 708"/>
                  <a:gd name="T19" fmla="*/ 68 h 990"/>
                  <a:gd name="T20" fmla="*/ 228 w 708"/>
                  <a:gd name="T21" fmla="*/ 62 h 990"/>
                  <a:gd name="T22" fmla="*/ 178 w 708"/>
                  <a:gd name="T23" fmla="*/ 54 h 990"/>
                  <a:gd name="T24" fmla="*/ 132 w 708"/>
                  <a:gd name="T25" fmla="*/ 44 h 990"/>
                  <a:gd name="T26" fmla="*/ 88 w 708"/>
                  <a:gd name="T27" fmla="*/ 32 h 990"/>
                  <a:gd name="T28" fmla="*/ 48 w 708"/>
                  <a:gd name="T29" fmla="*/ 19 h 990"/>
                  <a:gd name="T30" fmla="*/ 14 w 708"/>
                  <a:gd name="T31" fmla="*/ 7 h 990"/>
                  <a:gd name="T32" fmla="*/ 3 w 708"/>
                  <a:gd name="T33" fmla="*/ 57 h 990"/>
                  <a:gd name="T34" fmla="*/ 10 w 708"/>
                  <a:gd name="T35" fmla="*/ 287 h 990"/>
                  <a:gd name="T36" fmla="*/ 0 w 708"/>
                  <a:gd name="T37" fmla="*/ 504 h 990"/>
                  <a:gd name="T38" fmla="*/ 7 w 708"/>
                  <a:gd name="T39" fmla="*/ 662 h 990"/>
                  <a:gd name="T40" fmla="*/ 25 w 708"/>
                  <a:gd name="T41" fmla="*/ 801 h 990"/>
                  <a:gd name="T42" fmla="*/ 38 w 708"/>
                  <a:gd name="T43" fmla="*/ 898 h 990"/>
                  <a:gd name="T44" fmla="*/ 47 w 708"/>
                  <a:gd name="T45" fmla="*/ 936 h 990"/>
                  <a:gd name="T46" fmla="*/ 96 w 708"/>
                  <a:gd name="T47" fmla="*/ 961 h 990"/>
                  <a:gd name="T48" fmla="*/ 181 w 708"/>
                  <a:gd name="T49" fmla="*/ 979 h 990"/>
                  <a:gd name="T50" fmla="*/ 288 w 708"/>
                  <a:gd name="T51" fmla="*/ 989 h 990"/>
                  <a:gd name="T52" fmla="*/ 401 w 708"/>
                  <a:gd name="T53" fmla="*/ 989 h 990"/>
                  <a:gd name="T54" fmla="*/ 509 w 708"/>
                  <a:gd name="T55" fmla="*/ 973 h 990"/>
                  <a:gd name="T56" fmla="*/ 597 w 708"/>
                  <a:gd name="T57" fmla="*/ 942 h 990"/>
                  <a:gd name="T58" fmla="*/ 651 w 708"/>
                  <a:gd name="T59" fmla="*/ 893 h 990"/>
                  <a:gd name="T60" fmla="*/ 665 w 708"/>
                  <a:gd name="T61" fmla="*/ 801 h 990"/>
                  <a:gd name="T62" fmla="*/ 678 w 708"/>
                  <a:gd name="T63" fmla="*/ 575 h 990"/>
                  <a:gd name="T64" fmla="*/ 694 w 708"/>
                  <a:gd name="T65" fmla="*/ 290 h 990"/>
                  <a:gd name="T66" fmla="*/ 706 w 708"/>
                  <a:gd name="T67" fmla="*/ 6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8" h="990">
                    <a:moveTo>
                      <a:pt x="708" y="3"/>
                    </a:moveTo>
                    <a:lnTo>
                      <a:pt x="694" y="7"/>
                    </a:lnTo>
                    <a:lnTo>
                      <a:pt x="676" y="11"/>
                    </a:lnTo>
                    <a:lnTo>
                      <a:pt x="658" y="15"/>
                    </a:lnTo>
                    <a:lnTo>
                      <a:pt x="638" y="21"/>
                    </a:lnTo>
                    <a:lnTo>
                      <a:pt x="617" y="26"/>
                    </a:lnTo>
                    <a:lnTo>
                      <a:pt x="594" y="33"/>
                    </a:lnTo>
                    <a:lnTo>
                      <a:pt x="571" y="39"/>
                    </a:lnTo>
                    <a:lnTo>
                      <a:pt x="547" y="44"/>
                    </a:lnTo>
                    <a:lnTo>
                      <a:pt x="522" y="50"/>
                    </a:lnTo>
                    <a:lnTo>
                      <a:pt x="498" y="55"/>
                    </a:lnTo>
                    <a:lnTo>
                      <a:pt x="474" y="60"/>
                    </a:lnTo>
                    <a:lnTo>
                      <a:pt x="450" y="64"/>
                    </a:lnTo>
                    <a:lnTo>
                      <a:pt x="427" y="67"/>
                    </a:lnTo>
                    <a:lnTo>
                      <a:pt x="404" y="69"/>
                    </a:lnTo>
                    <a:lnTo>
                      <a:pt x="383" y="72"/>
                    </a:lnTo>
                    <a:lnTo>
                      <a:pt x="363" y="72"/>
                    </a:lnTo>
                    <a:lnTo>
                      <a:pt x="335" y="72"/>
                    </a:lnTo>
                    <a:lnTo>
                      <a:pt x="308" y="71"/>
                    </a:lnTo>
                    <a:lnTo>
                      <a:pt x="281" y="68"/>
                    </a:lnTo>
                    <a:lnTo>
                      <a:pt x="255" y="65"/>
                    </a:lnTo>
                    <a:lnTo>
                      <a:pt x="228" y="62"/>
                    </a:lnTo>
                    <a:lnTo>
                      <a:pt x="203" y="58"/>
                    </a:lnTo>
                    <a:lnTo>
                      <a:pt x="178" y="54"/>
                    </a:lnTo>
                    <a:lnTo>
                      <a:pt x="154" y="48"/>
                    </a:lnTo>
                    <a:lnTo>
                      <a:pt x="132" y="44"/>
                    </a:lnTo>
                    <a:lnTo>
                      <a:pt x="109" y="37"/>
                    </a:lnTo>
                    <a:lnTo>
                      <a:pt x="88" y="32"/>
                    </a:lnTo>
                    <a:lnTo>
                      <a:pt x="68" y="26"/>
                    </a:lnTo>
                    <a:lnTo>
                      <a:pt x="48" y="19"/>
                    </a:lnTo>
                    <a:lnTo>
                      <a:pt x="31" y="1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3" y="57"/>
                    </a:lnTo>
                    <a:lnTo>
                      <a:pt x="7" y="158"/>
                    </a:lnTo>
                    <a:lnTo>
                      <a:pt x="10" y="287"/>
                    </a:lnTo>
                    <a:lnTo>
                      <a:pt x="3" y="426"/>
                    </a:lnTo>
                    <a:lnTo>
                      <a:pt x="0" y="504"/>
                    </a:lnTo>
                    <a:lnTo>
                      <a:pt x="2" y="585"/>
                    </a:lnTo>
                    <a:lnTo>
                      <a:pt x="7" y="662"/>
                    </a:lnTo>
                    <a:lnTo>
                      <a:pt x="15" y="736"/>
                    </a:lnTo>
                    <a:lnTo>
                      <a:pt x="25" y="801"/>
                    </a:lnTo>
                    <a:lnTo>
                      <a:pt x="33" y="857"/>
                    </a:lnTo>
                    <a:lnTo>
                      <a:pt x="38" y="898"/>
                    </a:lnTo>
                    <a:lnTo>
                      <a:pt x="41" y="922"/>
                    </a:lnTo>
                    <a:lnTo>
                      <a:pt x="47" y="936"/>
                    </a:lnTo>
                    <a:lnTo>
                      <a:pt x="67" y="948"/>
                    </a:lnTo>
                    <a:lnTo>
                      <a:pt x="96" y="961"/>
                    </a:lnTo>
                    <a:lnTo>
                      <a:pt x="134" y="971"/>
                    </a:lnTo>
                    <a:lnTo>
                      <a:pt x="181" y="979"/>
                    </a:lnTo>
                    <a:lnTo>
                      <a:pt x="232" y="986"/>
                    </a:lnTo>
                    <a:lnTo>
                      <a:pt x="288" y="989"/>
                    </a:lnTo>
                    <a:lnTo>
                      <a:pt x="345" y="990"/>
                    </a:lnTo>
                    <a:lnTo>
                      <a:pt x="401" y="989"/>
                    </a:lnTo>
                    <a:lnTo>
                      <a:pt x="457" y="983"/>
                    </a:lnTo>
                    <a:lnTo>
                      <a:pt x="509" y="973"/>
                    </a:lnTo>
                    <a:lnTo>
                      <a:pt x="556" y="960"/>
                    </a:lnTo>
                    <a:lnTo>
                      <a:pt x="597" y="942"/>
                    </a:lnTo>
                    <a:lnTo>
                      <a:pt x="629" y="919"/>
                    </a:lnTo>
                    <a:lnTo>
                      <a:pt x="651" y="893"/>
                    </a:lnTo>
                    <a:lnTo>
                      <a:pt x="661" y="860"/>
                    </a:lnTo>
                    <a:lnTo>
                      <a:pt x="665" y="801"/>
                    </a:lnTo>
                    <a:lnTo>
                      <a:pt x="671" y="703"/>
                    </a:lnTo>
                    <a:lnTo>
                      <a:pt x="678" y="575"/>
                    </a:lnTo>
                    <a:lnTo>
                      <a:pt x="686" y="433"/>
                    </a:lnTo>
                    <a:lnTo>
                      <a:pt x="694" y="290"/>
                    </a:lnTo>
                    <a:lnTo>
                      <a:pt x="700" y="162"/>
                    </a:lnTo>
                    <a:lnTo>
                      <a:pt x="706" y="62"/>
                    </a:lnTo>
                    <a:lnTo>
                      <a:pt x="708" y="3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63" name="Freeform 23"/>
              <p:cNvSpPr>
                <a:spLocks/>
              </p:cNvSpPr>
              <p:nvPr/>
            </p:nvSpPr>
            <p:spPr bwMode="auto">
              <a:xfrm>
                <a:off x="2713" y="1884"/>
                <a:ext cx="121" cy="159"/>
              </a:xfrm>
              <a:custGeom>
                <a:avLst/>
                <a:gdLst>
                  <a:gd name="T0" fmla="*/ 0 w 243"/>
                  <a:gd name="T1" fmla="*/ 128 h 159"/>
                  <a:gd name="T2" fmla="*/ 0 w 243"/>
                  <a:gd name="T3" fmla="*/ 105 h 159"/>
                  <a:gd name="T4" fmla="*/ 4 w 243"/>
                  <a:gd name="T5" fmla="*/ 77 h 159"/>
                  <a:gd name="T6" fmla="*/ 12 w 243"/>
                  <a:gd name="T7" fmla="*/ 49 h 159"/>
                  <a:gd name="T8" fmla="*/ 25 w 243"/>
                  <a:gd name="T9" fmla="*/ 28 h 159"/>
                  <a:gd name="T10" fmla="*/ 41 w 243"/>
                  <a:gd name="T11" fmla="*/ 17 h 159"/>
                  <a:gd name="T12" fmla="*/ 63 w 243"/>
                  <a:gd name="T13" fmla="*/ 9 h 159"/>
                  <a:gd name="T14" fmla="*/ 91 w 243"/>
                  <a:gd name="T15" fmla="*/ 3 h 159"/>
                  <a:gd name="T16" fmla="*/ 120 w 243"/>
                  <a:gd name="T17" fmla="*/ 0 h 159"/>
                  <a:gd name="T18" fmla="*/ 149 w 243"/>
                  <a:gd name="T19" fmla="*/ 0 h 159"/>
                  <a:gd name="T20" fmla="*/ 177 w 243"/>
                  <a:gd name="T21" fmla="*/ 5 h 159"/>
                  <a:gd name="T22" fmla="*/ 198 w 243"/>
                  <a:gd name="T23" fmla="*/ 11 h 159"/>
                  <a:gd name="T24" fmla="*/ 214 w 243"/>
                  <a:gd name="T25" fmla="*/ 24 h 159"/>
                  <a:gd name="T26" fmla="*/ 228 w 243"/>
                  <a:gd name="T27" fmla="*/ 53 h 159"/>
                  <a:gd name="T28" fmla="*/ 238 w 243"/>
                  <a:gd name="T29" fmla="*/ 88 h 159"/>
                  <a:gd name="T30" fmla="*/ 243 w 243"/>
                  <a:gd name="T31" fmla="*/ 121 h 159"/>
                  <a:gd name="T32" fmla="*/ 242 w 243"/>
                  <a:gd name="T33" fmla="*/ 145 h 159"/>
                  <a:gd name="T34" fmla="*/ 238 w 243"/>
                  <a:gd name="T35" fmla="*/ 152 h 159"/>
                  <a:gd name="T36" fmla="*/ 232 w 243"/>
                  <a:gd name="T37" fmla="*/ 157 h 159"/>
                  <a:gd name="T38" fmla="*/ 224 w 243"/>
                  <a:gd name="T39" fmla="*/ 159 h 159"/>
                  <a:gd name="T40" fmla="*/ 216 w 243"/>
                  <a:gd name="T41" fmla="*/ 159 h 159"/>
                  <a:gd name="T42" fmla="*/ 209 w 243"/>
                  <a:gd name="T43" fmla="*/ 156 h 159"/>
                  <a:gd name="T44" fmla="*/ 201 w 243"/>
                  <a:gd name="T45" fmla="*/ 150 h 159"/>
                  <a:gd name="T46" fmla="*/ 195 w 243"/>
                  <a:gd name="T47" fmla="*/ 141 h 159"/>
                  <a:gd name="T48" fmla="*/ 191 w 243"/>
                  <a:gd name="T49" fmla="*/ 128 h 159"/>
                  <a:gd name="T50" fmla="*/ 181 w 243"/>
                  <a:gd name="T51" fmla="*/ 93 h 159"/>
                  <a:gd name="T52" fmla="*/ 162 w 243"/>
                  <a:gd name="T53" fmla="*/ 70 h 159"/>
                  <a:gd name="T54" fmla="*/ 140 w 243"/>
                  <a:gd name="T55" fmla="*/ 56 h 159"/>
                  <a:gd name="T56" fmla="*/ 113 w 243"/>
                  <a:gd name="T57" fmla="*/ 53 h 159"/>
                  <a:gd name="T58" fmla="*/ 90 w 243"/>
                  <a:gd name="T59" fmla="*/ 59 h 159"/>
                  <a:gd name="T60" fmla="*/ 68 w 243"/>
                  <a:gd name="T61" fmla="*/ 75 h 159"/>
                  <a:gd name="T62" fmla="*/ 55 w 243"/>
                  <a:gd name="T63" fmla="*/ 100 h 159"/>
                  <a:gd name="T64" fmla="*/ 51 w 243"/>
                  <a:gd name="T65" fmla="*/ 134 h 159"/>
                  <a:gd name="T66" fmla="*/ 50 w 243"/>
                  <a:gd name="T67" fmla="*/ 142 h 159"/>
                  <a:gd name="T68" fmla="*/ 45 w 243"/>
                  <a:gd name="T69" fmla="*/ 148 h 159"/>
                  <a:gd name="T70" fmla="*/ 37 w 243"/>
                  <a:gd name="T71" fmla="*/ 152 h 159"/>
                  <a:gd name="T72" fmla="*/ 27 w 243"/>
                  <a:gd name="T73" fmla="*/ 152 h 159"/>
                  <a:gd name="T74" fmla="*/ 18 w 243"/>
                  <a:gd name="T75" fmla="*/ 150 h 159"/>
                  <a:gd name="T76" fmla="*/ 10 w 243"/>
                  <a:gd name="T77" fmla="*/ 146 h 159"/>
                  <a:gd name="T78" fmla="*/ 4 w 243"/>
                  <a:gd name="T79" fmla="*/ 139 h 159"/>
                  <a:gd name="T80" fmla="*/ 0 w 243"/>
                  <a:gd name="T81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3" h="159">
                    <a:moveTo>
                      <a:pt x="0" y="128"/>
                    </a:moveTo>
                    <a:lnTo>
                      <a:pt x="0" y="105"/>
                    </a:lnTo>
                    <a:lnTo>
                      <a:pt x="4" y="77"/>
                    </a:lnTo>
                    <a:lnTo>
                      <a:pt x="12" y="49"/>
                    </a:lnTo>
                    <a:lnTo>
                      <a:pt x="25" y="28"/>
                    </a:lnTo>
                    <a:lnTo>
                      <a:pt x="41" y="17"/>
                    </a:lnTo>
                    <a:lnTo>
                      <a:pt x="63" y="9"/>
                    </a:lnTo>
                    <a:lnTo>
                      <a:pt x="91" y="3"/>
                    </a:lnTo>
                    <a:lnTo>
                      <a:pt x="120" y="0"/>
                    </a:lnTo>
                    <a:lnTo>
                      <a:pt x="149" y="0"/>
                    </a:lnTo>
                    <a:lnTo>
                      <a:pt x="177" y="5"/>
                    </a:lnTo>
                    <a:lnTo>
                      <a:pt x="198" y="11"/>
                    </a:lnTo>
                    <a:lnTo>
                      <a:pt x="214" y="24"/>
                    </a:lnTo>
                    <a:lnTo>
                      <a:pt x="228" y="53"/>
                    </a:lnTo>
                    <a:lnTo>
                      <a:pt x="238" y="88"/>
                    </a:lnTo>
                    <a:lnTo>
                      <a:pt x="243" y="121"/>
                    </a:lnTo>
                    <a:lnTo>
                      <a:pt x="242" y="145"/>
                    </a:lnTo>
                    <a:lnTo>
                      <a:pt x="238" y="152"/>
                    </a:lnTo>
                    <a:lnTo>
                      <a:pt x="232" y="157"/>
                    </a:lnTo>
                    <a:lnTo>
                      <a:pt x="224" y="159"/>
                    </a:lnTo>
                    <a:lnTo>
                      <a:pt x="216" y="159"/>
                    </a:lnTo>
                    <a:lnTo>
                      <a:pt x="209" y="156"/>
                    </a:lnTo>
                    <a:lnTo>
                      <a:pt x="201" y="150"/>
                    </a:lnTo>
                    <a:lnTo>
                      <a:pt x="195" y="141"/>
                    </a:lnTo>
                    <a:lnTo>
                      <a:pt x="191" y="128"/>
                    </a:lnTo>
                    <a:lnTo>
                      <a:pt x="181" y="93"/>
                    </a:lnTo>
                    <a:lnTo>
                      <a:pt x="162" y="70"/>
                    </a:lnTo>
                    <a:lnTo>
                      <a:pt x="140" y="56"/>
                    </a:lnTo>
                    <a:lnTo>
                      <a:pt x="113" y="53"/>
                    </a:lnTo>
                    <a:lnTo>
                      <a:pt x="90" y="59"/>
                    </a:lnTo>
                    <a:lnTo>
                      <a:pt x="68" y="75"/>
                    </a:lnTo>
                    <a:lnTo>
                      <a:pt x="55" y="100"/>
                    </a:lnTo>
                    <a:lnTo>
                      <a:pt x="51" y="134"/>
                    </a:lnTo>
                    <a:lnTo>
                      <a:pt x="50" y="142"/>
                    </a:lnTo>
                    <a:lnTo>
                      <a:pt x="45" y="148"/>
                    </a:lnTo>
                    <a:lnTo>
                      <a:pt x="37" y="152"/>
                    </a:lnTo>
                    <a:lnTo>
                      <a:pt x="27" y="152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4" y="13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64" name="Freeform 24"/>
              <p:cNvSpPr>
                <a:spLocks/>
              </p:cNvSpPr>
              <p:nvPr/>
            </p:nvSpPr>
            <p:spPr bwMode="auto">
              <a:xfrm>
                <a:off x="2710" y="2265"/>
                <a:ext cx="87" cy="811"/>
              </a:xfrm>
              <a:custGeom>
                <a:avLst/>
                <a:gdLst>
                  <a:gd name="T0" fmla="*/ 104 w 175"/>
                  <a:gd name="T1" fmla="*/ 67 h 811"/>
                  <a:gd name="T2" fmla="*/ 112 w 175"/>
                  <a:gd name="T3" fmla="*/ 192 h 811"/>
                  <a:gd name="T4" fmla="*/ 111 w 175"/>
                  <a:gd name="T5" fmla="*/ 437 h 811"/>
                  <a:gd name="T6" fmla="*/ 106 w 175"/>
                  <a:gd name="T7" fmla="*/ 679 h 811"/>
                  <a:gd name="T8" fmla="*/ 104 w 175"/>
                  <a:gd name="T9" fmla="*/ 792 h 811"/>
                  <a:gd name="T10" fmla="*/ 110 w 175"/>
                  <a:gd name="T11" fmla="*/ 804 h 811"/>
                  <a:gd name="T12" fmla="*/ 114 w 175"/>
                  <a:gd name="T13" fmla="*/ 810 h 811"/>
                  <a:gd name="T14" fmla="*/ 119 w 175"/>
                  <a:gd name="T15" fmla="*/ 811 h 811"/>
                  <a:gd name="T16" fmla="*/ 131 w 175"/>
                  <a:gd name="T17" fmla="*/ 811 h 811"/>
                  <a:gd name="T18" fmla="*/ 142 w 175"/>
                  <a:gd name="T19" fmla="*/ 810 h 811"/>
                  <a:gd name="T20" fmla="*/ 151 w 175"/>
                  <a:gd name="T21" fmla="*/ 807 h 811"/>
                  <a:gd name="T22" fmla="*/ 159 w 175"/>
                  <a:gd name="T23" fmla="*/ 801 h 811"/>
                  <a:gd name="T24" fmla="*/ 165 w 175"/>
                  <a:gd name="T25" fmla="*/ 794 h 811"/>
                  <a:gd name="T26" fmla="*/ 169 w 175"/>
                  <a:gd name="T27" fmla="*/ 786 h 811"/>
                  <a:gd name="T28" fmla="*/ 173 w 175"/>
                  <a:gd name="T29" fmla="*/ 778 h 811"/>
                  <a:gd name="T30" fmla="*/ 175 w 175"/>
                  <a:gd name="T31" fmla="*/ 769 h 811"/>
                  <a:gd name="T32" fmla="*/ 175 w 175"/>
                  <a:gd name="T33" fmla="*/ 761 h 811"/>
                  <a:gd name="T34" fmla="*/ 168 w 175"/>
                  <a:gd name="T35" fmla="*/ 571 h 811"/>
                  <a:gd name="T36" fmla="*/ 165 w 175"/>
                  <a:gd name="T37" fmla="*/ 351 h 811"/>
                  <a:gd name="T38" fmla="*/ 163 w 175"/>
                  <a:gd name="T39" fmla="*/ 167 h 811"/>
                  <a:gd name="T40" fmla="*/ 163 w 175"/>
                  <a:gd name="T41" fmla="*/ 76 h 811"/>
                  <a:gd name="T42" fmla="*/ 156 w 175"/>
                  <a:gd name="T43" fmla="*/ 40 h 811"/>
                  <a:gd name="T44" fmla="*/ 142 w 175"/>
                  <a:gd name="T45" fmla="*/ 17 h 811"/>
                  <a:gd name="T46" fmla="*/ 119 w 175"/>
                  <a:gd name="T47" fmla="*/ 3 h 811"/>
                  <a:gd name="T48" fmla="*/ 94 w 175"/>
                  <a:gd name="T49" fmla="*/ 0 h 811"/>
                  <a:gd name="T50" fmla="*/ 66 w 175"/>
                  <a:gd name="T51" fmla="*/ 8 h 811"/>
                  <a:gd name="T52" fmla="*/ 41 w 175"/>
                  <a:gd name="T53" fmla="*/ 25 h 811"/>
                  <a:gd name="T54" fmla="*/ 20 w 175"/>
                  <a:gd name="T55" fmla="*/ 50 h 811"/>
                  <a:gd name="T56" fmla="*/ 5 w 175"/>
                  <a:gd name="T57" fmla="*/ 83 h 811"/>
                  <a:gd name="T58" fmla="*/ 1 w 175"/>
                  <a:gd name="T59" fmla="*/ 100 h 811"/>
                  <a:gd name="T60" fmla="*/ 0 w 175"/>
                  <a:gd name="T61" fmla="*/ 114 h 811"/>
                  <a:gd name="T62" fmla="*/ 4 w 175"/>
                  <a:gd name="T63" fmla="*/ 125 h 811"/>
                  <a:gd name="T64" fmla="*/ 15 w 175"/>
                  <a:gd name="T65" fmla="*/ 130 h 811"/>
                  <a:gd name="T66" fmla="*/ 26 w 175"/>
                  <a:gd name="T67" fmla="*/ 128 h 811"/>
                  <a:gd name="T68" fmla="*/ 38 w 175"/>
                  <a:gd name="T69" fmla="*/ 114 h 811"/>
                  <a:gd name="T70" fmla="*/ 48 w 175"/>
                  <a:gd name="T71" fmla="*/ 97 h 811"/>
                  <a:gd name="T72" fmla="*/ 58 w 175"/>
                  <a:gd name="T73" fmla="*/ 78 h 811"/>
                  <a:gd name="T74" fmla="*/ 67 w 175"/>
                  <a:gd name="T75" fmla="*/ 61 h 811"/>
                  <a:gd name="T76" fmla="*/ 78 w 175"/>
                  <a:gd name="T77" fmla="*/ 50 h 811"/>
                  <a:gd name="T78" fmla="*/ 90 w 175"/>
                  <a:gd name="T79" fmla="*/ 51 h 811"/>
                  <a:gd name="T80" fmla="*/ 104 w 175"/>
                  <a:gd name="T81" fmla="*/ 67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811">
                    <a:moveTo>
                      <a:pt x="104" y="67"/>
                    </a:moveTo>
                    <a:lnTo>
                      <a:pt x="112" y="192"/>
                    </a:lnTo>
                    <a:lnTo>
                      <a:pt x="111" y="437"/>
                    </a:lnTo>
                    <a:lnTo>
                      <a:pt x="106" y="679"/>
                    </a:lnTo>
                    <a:lnTo>
                      <a:pt x="104" y="792"/>
                    </a:lnTo>
                    <a:lnTo>
                      <a:pt x="110" y="804"/>
                    </a:lnTo>
                    <a:lnTo>
                      <a:pt x="114" y="810"/>
                    </a:lnTo>
                    <a:lnTo>
                      <a:pt x="119" y="811"/>
                    </a:lnTo>
                    <a:lnTo>
                      <a:pt x="131" y="811"/>
                    </a:lnTo>
                    <a:lnTo>
                      <a:pt x="142" y="810"/>
                    </a:lnTo>
                    <a:lnTo>
                      <a:pt x="151" y="807"/>
                    </a:lnTo>
                    <a:lnTo>
                      <a:pt x="159" y="801"/>
                    </a:lnTo>
                    <a:lnTo>
                      <a:pt x="165" y="794"/>
                    </a:lnTo>
                    <a:lnTo>
                      <a:pt x="169" y="786"/>
                    </a:lnTo>
                    <a:lnTo>
                      <a:pt x="173" y="778"/>
                    </a:lnTo>
                    <a:lnTo>
                      <a:pt x="175" y="769"/>
                    </a:lnTo>
                    <a:lnTo>
                      <a:pt x="175" y="761"/>
                    </a:lnTo>
                    <a:lnTo>
                      <a:pt x="168" y="571"/>
                    </a:lnTo>
                    <a:lnTo>
                      <a:pt x="165" y="351"/>
                    </a:lnTo>
                    <a:lnTo>
                      <a:pt x="163" y="167"/>
                    </a:lnTo>
                    <a:lnTo>
                      <a:pt x="163" y="76"/>
                    </a:lnTo>
                    <a:lnTo>
                      <a:pt x="156" y="40"/>
                    </a:lnTo>
                    <a:lnTo>
                      <a:pt x="142" y="17"/>
                    </a:lnTo>
                    <a:lnTo>
                      <a:pt x="119" y="3"/>
                    </a:lnTo>
                    <a:lnTo>
                      <a:pt x="94" y="0"/>
                    </a:lnTo>
                    <a:lnTo>
                      <a:pt x="66" y="8"/>
                    </a:lnTo>
                    <a:lnTo>
                      <a:pt x="41" y="25"/>
                    </a:lnTo>
                    <a:lnTo>
                      <a:pt x="20" y="50"/>
                    </a:lnTo>
                    <a:lnTo>
                      <a:pt x="5" y="83"/>
                    </a:lnTo>
                    <a:lnTo>
                      <a:pt x="1" y="100"/>
                    </a:lnTo>
                    <a:lnTo>
                      <a:pt x="0" y="114"/>
                    </a:lnTo>
                    <a:lnTo>
                      <a:pt x="4" y="125"/>
                    </a:lnTo>
                    <a:lnTo>
                      <a:pt x="15" y="130"/>
                    </a:lnTo>
                    <a:lnTo>
                      <a:pt x="26" y="128"/>
                    </a:lnTo>
                    <a:lnTo>
                      <a:pt x="38" y="114"/>
                    </a:lnTo>
                    <a:lnTo>
                      <a:pt x="48" y="97"/>
                    </a:lnTo>
                    <a:lnTo>
                      <a:pt x="58" y="78"/>
                    </a:lnTo>
                    <a:lnTo>
                      <a:pt x="67" y="61"/>
                    </a:lnTo>
                    <a:lnTo>
                      <a:pt x="78" y="50"/>
                    </a:lnTo>
                    <a:lnTo>
                      <a:pt x="90" y="51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65" name="Freeform 25"/>
              <p:cNvSpPr>
                <a:spLocks/>
              </p:cNvSpPr>
              <p:nvPr/>
            </p:nvSpPr>
            <p:spPr bwMode="auto">
              <a:xfrm>
                <a:off x="2811" y="2269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09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3 h 811"/>
                  <a:gd name="T12" fmla="*/ 112 w 174"/>
                  <a:gd name="T13" fmla="*/ 808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0 w 174"/>
                  <a:gd name="T21" fmla="*/ 806 h 811"/>
                  <a:gd name="T22" fmla="*/ 158 w 174"/>
                  <a:gd name="T23" fmla="*/ 801 h 811"/>
                  <a:gd name="T24" fmla="*/ 164 w 174"/>
                  <a:gd name="T25" fmla="*/ 793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8 h 811"/>
                  <a:gd name="T32" fmla="*/ 174 w 174"/>
                  <a:gd name="T33" fmla="*/ 760 h 811"/>
                  <a:gd name="T34" fmla="*/ 168 w 174"/>
                  <a:gd name="T35" fmla="*/ 570 h 811"/>
                  <a:gd name="T36" fmla="*/ 164 w 174"/>
                  <a:gd name="T37" fmla="*/ 351 h 811"/>
                  <a:gd name="T38" fmla="*/ 162 w 174"/>
                  <a:gd name="T39" fmla="*/ 167 h 811"/>
                  <a:gd name="T40" fmla="*/ 161 w 174"/>
                  <a:gd name="T41" fmla="*/ 76 h 811"/>
                  <a:gd name="T42" fmla="*/ 154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4 w 174"/>
                  <a:gd name="T51" fmla="*/ 7 h 811"/>
                  <a:gd name="T52" fmla="*/ 39 w 174"/>
                  <a:gd name="T53" fmla="*/ 24 h 811"/>
                  <a:gd name="T54" fmla="*/ 18 w 174"/>
                  <a:gd name="T55" fmla="*/ 50 h 811"/>
                  <a:gd name="T56" fmla="*/ 5 w 174"/>
                  <a:gd name="T57" fmla="*/ 83 h 811"/>
                  <a:gd name="T58" fmla="*/ 1 w 174"/>
                  <a:gd name="T59" fmla="*/ 99 h 811"/>
                  <a:gd name="T60" fmla="*/ 0 w 174"/>
                  <a:gd name="T61" fmla="*/ 113 h 811"/>
                  <a:gd name="T62" fmla="*/ 4 w 174"/>
                  <a:gd name="T63" fmla="*/ 125 h 811"/>
                  <a:gd name="T64" fmla="*/ 14 w 174"/>
                  <a:gd name="T65" fmla="*/ 131 h 811"/>
                  <a:gd name="T66" fmla="*/ 26 w 174"/>
                  <a:gd name="T67" fmla="*/ 126 h 811"/>
                  <a:gd name="T68" fmla="*/ 38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7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09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3"/>
                    </a:lnTo>
                    <a:lnTo>
                      <a:pt x="112" y="808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0" y="806"/>
                    </a:lnTo>
                    <a:lnTo>
                      <a:pt x="158" y="801"/>
                    </a:lnTo>
                    <a:lnTo>
                      <a:pt x="164" y="793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8"/>
                    </a:lnTo>
                    <a:lnTo>
                      <a:pt x="174" y="760"/>
                    </a:lnTo>
                    <a:lnTo>
                      <a:pt x="168" y="570"/>
                    </a:lnTo>
                    <a:lnTo>
                      <a:pt x="164" y="351"/>
                    </a:lnTo>
                    <a:lnTo>
                      <a:pt x="162" y="167"/>
                    </a:lnTo>
                    <a:lnTo>
                      <a:pt x="161" y="76"/>
                    </a:lnTo>
                    <a:lnTo>
                      <a:pt x="154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4" y="7"/>
                    </a:lnTo>
                    <a:lnTo>
                      <a:pt x="39" y="24"/>
                    </a:lnTo>
                    <a:lnTo>
                      <a:pt x="18" y="50"/>
                    </a:lnTo>
                    <a:lnTo>
                      <a:pt x="5" y="83"/>
                    </a:lnTo>
                    <a:lnTo>
                      <a:pt x="1" y="99"/>
                    </a:lnTo>
                    <a:lnTo>
                      <a:pt x="0" y="113"/>
                    </a:lnTo>
                    <a:lnTo>
                      <a:pt x="4" y="125"/>
                    </a:lnTo>
                    <a:lnTo>
                      <a:pt x="14" y="131"/>
                    </a:lnTo>
                    <a:lnTo>
                      <a:pt x="26" y="126"/>
                    </a:lnTo>
                    <a:lnTo>
                      <a:pt x="38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7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66" name="Freeform 26"/>
              <p:cNvSpPr>
                <a:spLocks/>
              </p:cNvSpPr>
              <p:nvPr/>
            </p:nvSpPr>
            <p:spPr bwMode="auto">
              <a:xfrm>
                <a:off x="2604" y="2272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10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4 h 811"/>
                  <a:gd name="T12" fmla="*/ 112 w 174"/>
                  <a:gd name="T13" fmla="*/ 810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1 w 174"/>
                  <a:gd name="T21" fmla="*/ 807 h 811"/>
                  <a:gd name="T22" fmla="*/ 158 w 174"/>
                  <a:gd name="T23" fmla="*/ 801 h 811"/>
                  <a:gd name="T24" fmla="*/ 164 w 174"/>
                  <a:gd name="T25" fmla="*/ 794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9 h 811"/>
                  <a:gd name="T32" fmla="*/ 174 w 174"/>
                  <a:gd name="T33" fmla="*/ 761 h 811"/>
                  <a:gd name="T34" fmla="*/ 168 w 174"/>
                  <a:gd name="T35" fmla="*/ 571 h 811"/>
                  <a:gd name="T36" fmla="*/ 164 w 174"/>
                  <a:gd name="T37" fmla="*/ 351 h 811"/>
                  <a:gd name="T38" fmla="*/ 161 w 174"/>
                  <a:gd name="T39" fmla="*/ 167 h 811"/>
                  <a:gd name="T40" fmla="*/ 161 w 174"/>
                  <a:gd name="T41" fmla="*/ 76 h 811"/>
                  <a:gd name="T42" fmla="*/ 155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5 w 174"/>
                  <a:gd name="T51" fmla="*/ 7 h 811"/>
                  <a:gd name="T52" fmla="*/ 39 w 174"/>
                  <a:gd name="T53" fmla="*/ 23 h 811"/>
                  <a:gd name="T54" fmla="*/ 18 w 174"/>
                  <a:gd name="T55" fmla="*/ 50 h 811"/>
                  <a:gd name="T56" fmla="*/ 4 w 174"/>
                  <a:gd name="T57" fmla="*/ 83 h 811"/>
                  <a:gd name="T58" fmla="*/ 0 w 174"/>
                  <a:gd name="T59" fmla="*/ 100 h 811"/>
                  <a:gd name="T60" fmla="*/ 0 w 174"/>
                  <a:gd name="T61" fmla="*/ 114 h 811"/>
                  <a:gd name="T62" fmla="*/ 2 w 174"/>
                  <a:gd name="T63" fmla="*/ 125 h 811"/>
                  <a:gd name="T64" fmla="*/ 14 w 174"/>
                  <a:gd name="T65" fmla="*/ 130 h 811"/>
                  <a:gd name="T66" fmla="*/ 26 w 174"/>
                  <a:gd name="T67" fmla="*/ 128 h 811"/>
                  <a:gd name="T68" fmla="*/ 37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6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10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4"/>
                    </a:lnTo>
                    <a:lnTo>
                      <a:pt x="112" y="810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1" y="807"/>
                    </a:lnTo>
                    <a:lnTo>
                      <a:pt x="158" y="801"/>
                    </a:lnTo>
                    <a:lnTo>
                      <a:pt x="164" y="794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9"/>
                    </a:lnTo>
                    <a:lnTo>
                      <a:pt x="174" y="761"/>
                    </a:lnTo>
                    <a:lnTo>
                      <a:pt x="168" y="571"/>
                    </a:lnTo>
                    <a:lnTo>
                      <a:pt x="164" y="351"/>
                    </a:lnTo>
                    <a:lnTo>
                      <a:pt x="161" y="167"/>
                    </a:lnTo>
                    <a:lnTo>
                      <a:pt x="161" y="76"/>
                    </a:lnTo>
                    <a:lnTo>
                      <a:pt x="155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5" y="7"/>
                    </a:lnTo>
                    <a:lnTo>
                      <a:pt x="39" y="23"/>
                    </a:lnTo>
                    <a:lnTo>
                      <a:pt x="18" y="50"/>
                    </a:lnTo>
                    <a:lnTo>
                      <a:pt x="4" y="83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14" y="130"/>
                    </a:lnTo>
                    <a:lnTo>
                      <a:pt x="26" y="128"/>
                    </a:lnTo>
                    <a:lnTo>
                      <a:pt x="37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6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61467" name="Text Box 27"/>
            <p:cNvSpPr txBox="1">
              <a:spLocks noChangeArrowheads="1"/>
            </p:cNvSpPr>
            <p:nvPr/>
          </p:nvSpPr>
          <p:spPr bwMode="auto">
            <a:xfrm>
              <a:off x="816" y="1200"/>
              <a:ext cx="40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T</a:t>
              </a:r>
            </a:p>
          </p:txBody>
        </p:sp>
      </p:grpSp>
      <p:grpSp>
        <p:nvGrpSpPr>
          <p:cNvPr id="61468" name="Group 28"/>
          <p:cNvGrpSpPr>
            <a:grpSpLocks/>
          </p:cNvGrpSpPr>
          <p:nvPr/>
        </p:nvGrpSpPr>
        <p:grpSpPr bwMode="auto">
          <a:xfrm>
            <a:off x="6324600" y="2819400"/>
            <a:ext cx="838200" cy="1219200"/>
            <a:chOff x="4416" y="960"/>
            <a:chExt cx="768" cy="960"/>
          </a:xfrm>
        </p:grpSpPr>
        <p:grpSp>
          <p:nvGrpSpPr>
            <p:cNvPr id="61469" name="Group 29"/>
            <p:cNvGrpSpPr>
              <a:grpSpLocks/>
            </p:cNvGrpSpPr>
            <p:nvPr/>
          </p:nvGrpSpPr>
          <p:grpSpPr bwMode="auto">
            <a:xfrm>
              <a:off x="4416" y="960"/>
              <a:ext cx="768" cy="960"/>
              <a:chOff x="2536" y="1801"/>
              <a:chExt cx="461" cy="1453"/>
            </a:xfrm>
          </p:grpSpPr>
          <p:sp>
            <p:nvSpPr>
              <p:cNvPr id="61470" name="Freeform 30"/>
              <p:cNvSpPr>
                <a:spLocks/>
              </p:cNvSpPr>
              <p:nvPr/>
            </p:nvSpPr>
            <p:spPr bwMode="auto">
              <a:xfrm>
                <a:off x="2536" y="1801"/>
                <a:ext cx="461" cy="1453"/>
              </a:xfrm>
              <a:custGeom>
                <a:avLst/>
                <a:gdLst>
                  <a:gd name="T0" fmla="*/ 526 w 921"/>
                  <a:gd name="T1" fmla="*/ 1 h 1453"/>
                  <a:gd name="T2" fmla="*/ 620 w 921"/>
                  <a:gd name="T3" fmla="*/ 7 h 1453"/>
                  <a:gd name="T4" fmla="*/ 703 w 921"/>
                  <a:gd name="T5" fmla="*/ 19 h 1453"/>
                  <a:gd name="T6" fmla="*/ 773 w 921"/>
                  <a:gd name="T7" fmla="*/ 39 h 1453"/>
                  <a:gd name="T8" fmla="*/ 830 w 921"/>
                  <a:gd name="T9" fmla="*/ 65 h 1453"/>
                  <a:gd name="T10" fmla="*/ 875 w 921"/>
                  <a:gd name="T11" fmla="*/ 99 h 1453"/>
                  <a:gd name="T12" fmla="*/ 904 w 921"/>
                  <a:gd name="T13" fmla="*/ 142 h 1453"/>
                  <a:gd name="T14" fmla="*/ 920 w 921"/>
                  <a:gd name="T15" fmla="*/ 193 h 1453"/>
                  <a:gd name="T16" fmla="*/ 919 w 921"/>
                  <a:gd name="T17" fmla="*/ 286 h 1453"/>
                  <a:gd name="T18" fmla="*/ 905 w 921"/>
                  <a:gd name="T19" fmla="*/ 554 h 1453"/>
                  <a:gd name="T20" fmla="*/ 885 w 921"/>
                  <a:gd name="T21" fmla="*/ 892 h 1453"/>
                  <a:gd name="T22" fmla="*/ 870 w 921"/>
                  <a:gd name="T23" fmla="*/ 1161 h 1453"/>
                  <a:gd name="T24" fmla="*/ 852 w 921"/>
                  <a:gd name="T25" fmla="*/ 1278 h 1453"/>
                  <a:gd name="T26" fmla="*/ 778 w 921"/>
                  <a:gd name="T27" fmla="*/ 1360 h 1453"/>
                  <a:gd name="T28" fmla="*/ 661 w 921"/>
                  <a:gd name="T29" fmla="*/ 1417 h 1453"/>
                  <a:gd name="T30" fmla="*/ 517 w 921"/>
                  <a:gd name="T31" fmla="*/ 1447 h 1453"/>
                  <a:gd name="T32" fmla="*/ 365 w 921"/>
                  <a:gd name="T33" fmla="*/ 1451 h 1453"/>
                  <a:gd name="T34" fmla="*/ 223 w 921"/>
                  <a:gd name="T35" fmla="*/ 1425 h 1453"/>
                  <a:gd name="T36" fmla="*/ 111 w 921"/>
                  <a:gd name="T37" fmla="*/ 1369 h 1453"/>
                  <a:gd name="T38" fmla="*/ 47 w 921"/>
                  <a:gd name="T39" fmla="*/ 1283 h 1453"/>
                  <a:gd name="T40" fmla="*/ 39 w 921"/>
                  <a:gd name="T41" fmla="*/ 1101 h 1453"/>
                  <a:gd name="T42" fmla="*/ 27 w 921"/>
                  <a:gd name="T43" fmla="*/ 822 h 1453"/>
                  <a:gd name="T44" fmla="*/ 10 w 921"/>
                  <a:gd name="T45" fmla="*/ 543 h 1453"/>
                  <a:gd name="T46" fmla="*/ 0 w 921"/>
                  <a:gd name="T47" fmla="*/ 308 h 1453"/>
                  <a:gd name="T48" fmla="*/ 5 w 921"/>
                  <a:gd name="T49" fmla="*/ 199 h 1453"/>
                  <a:gd name="T50" fmla="*/ 27 w 921"/>
                  <a:gd name="T51" fmla="*/ 154 h 1453"/>
                  <a:gd name="T52" fmla="*/ 68 w 921"/>
                  <a:gd name="T53" fmla="*/ 114 h 1453"/>
                  <a:gd name="T54" fmla="*/ 123 w 921"/>
                  <a:gd name="T55" fmla="*/ 79 h 1453"/>
                  <a:gd name="T56" fmla="*/ 190 w 921"/>
                  <a:gd name="T57" fmla="*/ 49 h 1453"/>
                  <a:gd name="T58" fmla="*/ 265 w 921"/>
                  <a:gd name="T59" fmla="*/ 26 h 1453"/>
                  <a:gd name="T60" fmla="*/ 347 w 921"/>
                  <a:gd name="T61" fmla="*/ 10 h 1453"/>
                  <a:gd name="T62" fmla="*/ 432 w 921"/>
                  <a:gd name="T63" fmla="*/ 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53">
                    <a:moveTo>
                      <a:pt x="474" y="0"/>
                    </a:moveTo>
                    <a:lnTo>
                      <a:pt x="526" y="1"/>
                    </a:lnTo>
                    <a:lnTo>
                      <a:pt x="575" y="3"/>
                    </a:lnTo>
                    <a:lnTo>
                      <a:pt x="620" y="7"/>
                    </a:lnTo>
                    <a:lnTo>
                      <a:pt x="663" y="13"/>
                    </a:lnTo>
                    <a:lnTo>
                      <a:pt x="703" y="19"/>
                    </a:lnTo>
                    <a:lnTo>
                      <a:pt x="740" y="28"/>
                    </a:lnTo>
                    <a:lnTo>
                      <a:pt x="773" y="39"/>
                    </a:lnTo>
                    <a:lnTo>
                      <a:pt x="804" y="50"/>
                    </a:lnTo>
                    <a:lnTo>
                      <a:pt x="830" y="65"/>
                    </a:lnTo>
                    <a:lnTo>
                      <a:pt x="854" y="81"/>
                    </a:lnTo>
                    <a:lnTo>
                      <a:pt x="875" y="99"/>
                    </a:lnTo>
                    <a:lnTo>
                      <a:pt x="891" y="119"/>
                    </a:lnTo>
                    <a:lnTo>
                      <a:pt x="904" y="142"/>
                    </a:lnTo>
                    <a:lnTo>
                      <a:pt x="913" y="167"/>
                    </a:lnTo>
                    <a:lnTo>
                      <a:pt x="920" y="193"/>
                    </a:lnTo>
                    <a:lnTo>
                      <a:pt x="921" y="222"/>
                    </a:lnTo>
                    <a:lnTo>
                      <a:pt x="919" y="286"/>
                    </a:lnTo>
                    <a:lnTo>
                      <a:pt x="913" y="403"/>
                    </a:lnTo>
                    <a:lnTo>
                      <a:pt x="905" y="554"/>
                    </a:lnTo>
                    <a:lnTo>
                      <a:pt x="896" y="722"/>
                    </a:lnTo>
                    <a:lnTo>
                      <a:pt x="885" y="892"/>
                    </a:lnTo>
                    <a:lnTo>
                      <a:pt x="878" y="1043"/>
                    </a:lnTo>
                    <a:lnTo>
                      <a:pt x="870" y="1161"/>
                    </a:lnTo>
                    <a:lnTo>
                      <a:pt x="866" y="1228"/>
                    </a:lnTo>
                    <a:lnTo>
                      <a:pt x="852" y="1278"/>
                    </a:lnTo>
                    <a:lnTo>
                      <a:pt x="822" y="1322"/>
                    </a:lnTo>
                    <a:lnTo>
                      <a:pt x="778" y="1360"/>
                    </a:lnTo>
                    <a:lnTo>
                      <a:pt x="724" y="1392"/>
                    </a:lnTo>
                    <a:lnTo>
                      <a:pt x="661" y="1417"/>
                    </a:lnTo>
                    <a:lnTo>
                      <a:pt x="591" y="1436"/>
                    </a:lnTo>
                    <a:lnTo>
                      <a:pt x="517" y="1447"/>
                    </a:lnTo>
                    <a:lnTo>
                      <a:pt x="440" y="1453"/>
                    </a:lnTo>
                    <a:lnTo>
                      <a:pt x="365" y="1451"/>
                    </a:lnTo>
                    <a:lnTo>
                      <a:pt x="291" y="1442"/>
                    </a:lnTo>
                    <a:lnTo>
                      <a:pt x="223" y="1425"/>
                    </a:lnTo>
                    <a:lnTo>
                      <a:pt x="162" y="1401"/>
                    </a:lnTo>
                    <a:lnTo>
                      <a:pt x="111" y="1369"/>
                    </a:lnTo>
                    <a:lnTo>
                      <a:pt x="72" y="1331"/>
                    </a:lnTo>
                    <a:lnTo>
                      <a:pt x="47" y="1283"/>
                    </a:lnTo>
                    <a:lnTo>
                      <a:pt x="39" y="1228"/>
                    </a:lnTo>
                    <a:lnTo>
                      <a:pt x="39" y="1101"/>
                    </a:lnTo>
                    <a:lnTo>
                      <a:pt x="35" y="965"/>
                    </a:lnTo>
                    <a:lnTo>
                      <a:pt x="27" y="822"/>
                    </a:lnTo>
                    <a:lnTo>
                      <a:pt x="19" y="679"/>
                    </a:lnTo>
                    <a:lnTo>
                      <a:pt x="10" y="543"/>
                    </a:lnTo>
                    <a:lnTo>
                      <a:pt x="4" y="417"/>
                    </a:lnTo>
                    <a:lnTo>
                      <a:pt x="0" y="308"/>
                    </a:lnTo>
                    <a:lnTo>
                      <a:pt x="1" y="222"/>
                    </a:lnTo>
                    <a:lnTo>
                      <a:pt x="5" y="199"/>
                    </a:lnTo>
                    <a:lnTo>
                      <a:pt x="14" y="176"/>
                    </a:lnTo>
                    <a:lnTo>
                      <a:pt x="27" y="154"/>
                    </a:lnTo>
                    <a:lnTo>
                      <a:pt x="46" y="133"/>
                    </a:lnTo>
                    <a:lnTo>
                      <a:pt x="68" y="114"/>
                    </a:lnTo>
                    <a:lnTo>
                      <a:pt x="94" y="96"/>
                    </a:lnTo>
                    <a:lnTo>
                      <a:pt x="123" y="79"/>
                    </a:lnTo>
                    <a:lnTo>
                      <a:pt x="154" y="63"/>
                    </a:lnTo>
                    <a:lnTo>
                      <a:pt x="190" y="49"/>
                    </a:lnTo>
                    <a:lnTo>
                      <a:pt x="226" y="36"/>
                    </a:lnTo>
                    <a:lnTo>
                      <a:pt x="265" y="26"/>
                    </a:lnTo>
                    <a:lnTo>
                      <a:pt x="305" y="17"/>
                    </a:lnTo>
                    <a:lnTo>
                      <a:pt x="347" y="10"/>
                    </a:lnTo>
                    <a:lnTo>
                      <a:pt x="388" y="4"/>
                    </a:lnTo>
                    <a:lnTo>
                      <a:pt x="432" y="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71" name="Freeform 31"/>
              <p:cNvSpPr>
                <a:spLocks/>
              </p:cNvSpPr>
              <p:nvPr/>
            </p:nvSpPr>
            <p:spPr bwMode="auto">
              <a:xfrm>
                <a:off x="2581" y="1859"/>
                <a:ext cx="380" cy="260"/>
              </a:xfrm>
              <a:custGeom>
                <a:avLst/>
                <a:gdLst>
                  <a:gd name="T0" fmla="*/ 411 w 760"/>
                  <a:gd name="T1" fmla="*/ 259 h 260"/>
                  <a:gd name="T2" fmla="*/ 506 w 760"/>
                  <a:gd name="T3" fmla="*/ 253 h 260"/>
                  <a:gd name="T4" fmla="*/ 585 w 760"/>
                  <a:gd name="T5" fmla="*/ 243 h 260"/>
                  <a:gd name="T6" fmla="*/ 650 w 760"/>
                  <a:gd name="T7" fmla="*/ 230 h 260"/>
                  <a:gd name="T8" fmla="*/ 699 w 760"/>
                  <a:gd name="T9" fmla="*/ 211 h 260"/>
                  <a:gd name="T10" fmla="*/ 733 w 760"/>
                  <a:gd name="T11" fmla="*/ 192 h 260"/>
                  <a:gd name="T12" fmla="*/ 754 w 760"/>
                  <a:gd name="T13" fmla="*/ 171 h 260"/>
                  <a:gd name="T14" fmla="*/ 760 w 760"/>
                  <a:gd name="T15" fmla="*/ 150 h 260"/>
                  <a:gd name="T16" fmla="*/ 751 w 760"/>
                  <a:gd name="T17" fmla="*/ 125 h 260"/>
                  <a:gd name="T18" fmla="*/ 728 w 760"/>
                  <a:gd name="T19" fmla="*/ 99 h 260"/>
                  <a:gd name="T20" fmla="*/ 694 w 760"/>
                  <a:gd name="T21" fmla="*/ 75 h 260"/>
                  <a:gd name="T22" fmla="*/ 649 w 760"/>
                  <a:gd name="T23" fmla="*/ 53 h 260"/>
                  <a:gd name="T24" fmla="*/ 596 w 760"/>
                  <a:gd name="T25" fmla="*/ 34 h 260"/>
                  <a:gd name="T26" fmla="*/ 534 w 760"/>
                  <a:gd name="T27" fmla="*/ 18 h 260"/>
                  <a:gd name="T28" fmla="*/ 465 w 760"/>
                  <a:gd name="T29" fmla="*/ 7 h 260"/>
                  <a:gd name="T30" fmla="*/ 391 w 760"/>
                  <a:gd name="T31" fmla="*/ 2 h 260"/>
                  <a:gd name="T32" fmla="*/ 314 w 760"/>
                  <a:gd name="T33" fmla="*/ 2 h 260"/>
                  <a:gd name="T34" fmla="*/ 242 w 760"/>
                  <a:gd name="T35" fmla="*/ 9 h 260"/>
                  <a:gd name="T36" fmla="*/ 178 w 760"/>
                  <a:gd name="T37" fmla="*/ 23 h 260"/>
                  <a:gd name="T38" fmla="*/ 121 w 760"/>
                  <a:gd name="T39" fmla="*/ 41 h 260"/>
                  <a:gd name="T40" fmla="*/ 75 w 760"/>
                  <a:gd name="T41" fmla="*/ 63 h 260"/>
                  <a:gd name="T42" fmla="*/ 39 w 760"/>
                  <a:gd name="T43" fmla="*/ 88 h 260"/>
                  <a:gd name="T44" fmla="*/ 14 w 760"/>
                  <a:gd name="T45" fmla="*/ 113 h 260"/>
                  <a:gd name="T46" fmla="*/ 1 w 760"/>
                  <a:gd name="T47" fmla="*/ 138 h 260"/>
                  <a:gd name="T48" fmla="*/ 2 w 760"/>
                  <a:gd name="T49" fmla="*/ 161 h 260"/>
                  <a:gd name="T50" fmla="*/ 22 w 760"/>
                  <a:gd name="T51" fmla="*/ 184 h 260"/>
                  <a:gd name="T52" fmla="*/ 56 w 760"/>
                  <a:gd name="T53" fmla="*/ 203 h 260"/>
                  <a:gd name="T54" fmla="*/ 104 w 760"/>
                  <a:gd name="T55" fmla="*/ 221 h 260"/>
                  <a:gd name="T56" fmla="*/ 158 w 760"/>
                  <a:gd name="T57" fmla="*/ 235 h 260"/>
                  <a:gd name="T58" fmla="*/ 218 w 760"/>
                  <a:gd name="T59" fmla="*/ 248 h 260"/>
                  <a:gd name="T60" fmla="*/ 277 w 760"/>
                  <a:gd name="T61" fmla="*/ 256 h 260"/>
                  <a:gd name="T62" fmla="*/ 333 w 760"/>
                  <a:gd name="T6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0" h="260">
                    <a:moveTo>
                      <a:pt x="358" y="260"/>
                    </a:moveTo>
                    <a:lnTo>
                      <a:pt x="411" y="259"/>
                    </a:lnTo>
                    <a:lnTo>
                      <a:pt x="461" y="257"/>
                    </a:lnTo>
                    <a:lnTo>
                      <a:pt x="506" y="253"/>
                    </a:lnTo>
                    <a:lnTo>
                      <a:pt x="548" y="249"/>
                    </a:lnTo>
                    <a:lnTo>
                      <a:pt x="585" y="243"/>
                    </a:lnTo>
                    <a:lnTo>
                      <a:pt x="620" y="236"/>
                    </a:lnTo>
                    <a:lnTo>
                      <a:pt x="650" y="230"/>
                    </a:lnTo>
                    <a:lnTo>
                      <a:pt x="676" y="221"/>
                    </a:lnTo>
                    <a:lnTo>
                      <a:pt x="699" y="211"/>
                    </a:lnTo>
                    <a:lnTo>
                      <a:pt x="719" y="203"/>
                    </a:lnTo>
                    <a:lnTo>
                      <a:pt x="733" y="192"/>
                    </a:lnTo>
                    <a:lnTo>
                      <a:pt x="745" y="182"/>
                    </a:lnTo>
                    <a:lnTo>
                      <a:pt x="754" y="171"/>
                    </a:lnTo>
                    <a:lnTo>
                      <a:pt x="758" y="161"/>
                    </a:lnTo>
                    <a:lnTo>
                      <a:pt x="760" y="150"/>
                    </a:lnTo>
                    <a:lnTo>
                      <a:pt x="757" y="139"/>
                    </a:lnTo>
                    <a:lnTo>
                      <a:pt x="751" y="125"/>
                    </a:lnTo>
                    <a:lnTo>
                      <a:pt x="740" y="113"/>
                    </a:lnTo>
                    <a:lnTo>
                      <a:pt x="728" y="99"/>
                    </a:lnTo>
                    <a:lnTo>
                      <a:pt x="712" y="86"/>
                    </a:lnTo>
                    <a:lnTo>
                      <a:pt x="694" y="75"/>
                    </a:lnTo>
                    <a:lnTo>
                      <a:pt x="673" y="64"/>
                    </a:lnTo>
                    <a:lnTo>
                      <a:pt x="649" y="53"/>
                    </a:lnTo>
                    <a:lnTo>
                      <a:pt x="624" y="42"/>
                    </a:lnTo>
                    <a:lnTo>
                      <a:pt x="596" y="34"/>
                    </a:lnTo>
                    <a:lnTo>
                      <a:pt x="565" y="25"/>
                    </a:lnTo>
                    <a:lnTo>
                      <a:pt x="534" y="18"/>
                    </a:lnTo>
                    <a:lnTo>
                      <a:pt x="501" y="11"/>
                    </a:lnTo>
                    <a:lnTo>
                      <a:pt x="465" y="7"/>
                    </a:lnTo>
                    <a:lnTo>
                      <a:pt x="429" y="3"/>
                    </a:lnTo>
                    <a:lnTo>
                      <a:pt x="391" y="2"/>
                    </a:lnTo>
                    <a:lnTo>
                      <a:pt x="353" y="0"/>
                    </a:lnTo>
                    <a:lnTo>
                      <a:pt x="314" y="2"/>
                    </a:lnTo>
                    <a:lnTo>
                      <a:pt x="277" y="5"/>
                    </a:lnTo>
                    <a:lnTo>
                      <a:pt x="242" y="9"/>
                    </a:lnTo>
                    <a:lnTo>
                      <a:pt x="208" y="16"/>
                    </a:lnTo>
                    <a:lnTo>
                      <a:pt x="178" y="23"/>
                    </a:lnTo>
                    <a:lnTo>
                      <a:pt x="149" y="31"/>
                    </a:lnTo>
                    <a:lnTo>
                      <a:pt x="121" y="41"/>
                    </a:lnTo>
                    <a:lnTo>
                      <a:pt x="97" y="52"/>
                    </a:lnTo>
                    <a:lnTo>
                      <a:pt x="75" y="63"/>
                    </a:lnTo>
                    <a:lnTo>
                      <a:pt x="56" y="75"/>
                    </a:lnTo>
                    <a:lnTo>
                      <a:pt x="39" y="88"/>
                    </a:lnTo>
                    <a:lnTo>
                      <a:pt x="25" y="100"/>
                    </a:lnTo>
                    <a:lnTo>
                      <a:pt x="14" y="113"/>
                    </a:lnTo>
                    <a:lnTo>
                      <a:pt x="6" y="125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10" y="173"/>
                    </a:lnTo>
                    <a:lnTo>
                      <a:pt x="22" y="184"/>
                    </a:lnTo>
                    <a:lnTo>
                      <a:pt x="38" y="193"/>
                    </a:lnTo>
                    <a:lnTo>
                      <a:pt x="56" y="203"/>
                    </a:lnTo>
                    <a:lnTo>
                      <a:pt x="79" y="213"/>
                    </a:lnTo>
                    <a:lnTo>
                      <a:pt x="104" y="221"/>
                    </a:lnTo>
                    <a:lnTo>
                      <a:pt x="130" y="228"/>
                    </a:lnTo>
                    <a:lnTo>
                      <a:pt x="158" y="235"/>
                    </a:lnTo>
                    <a:lnTo>
                      <a:pt x="189" y="242"/>
                    </a:lnTo>
                    <a:lnTo>
                      <a:pt x="218" y="248"/>
                    </a:lnTo>
                    <a:lnTo>
                      <a:pt x="248" y="252"/>
                    </a:lnTo>
                    <a:lnTo>
                      <a:pt x="277" y="256"/>
                    </a:lnTo>
                    <a:lnTo>
                      <a:pt x="306" y="257"/>
                    </a:lnTo>
                    <a:lnTo>
                      <a:pt x="333" y="260"/>
                    </a:lnTo>
                    <a:lnTo>
                      <a:pt x="358" y="260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72" name="Freeform 32"/>
              <p:cNvSpPr>
                <a:spLocks/>
              </p:cNvSpPr>
              <p:nvPr/>
            </p:nvSpPr>
            <p:spPr bwMode="auto">
              <a:xfrm>
                <a:off x="2583" y="2147"/>
                <a:ext cx="355" cy="990"/>
              </a:xfrm>
              <a:custGeom>
                <a:avLst/>
                <a:gdLst>
                  <a:gd name="T0" fmla="*/ 694 w 708"/>
                  <a:gd name="T1" fmla="*/ 7 h 990"/>
                  <a:gd name="T2" fmla="*/ 658 w 708"/>
                  <a:gd name="T3" fmla="*/ 15 h 990"/>
                  <a:gd name="T4" fmla="*/ 617 w 708"/>
                  <a:gd name="T5" fmla="*/ 26 h 990"/>
                  <a:gd name="T6" fmla="*/ 571 w 708"/>
                  <a:gd name="T7" fmla="*/ 39 h 990"/>
                  <a:gd name="T8" fmla="*/ 522 w 708"/>
                  <a:gd name="T9" fmla="*/ 50 h 990"/>
                  <a:gd name="T10" fmla="*/ 474 w 708"/>
                  <a:gd name="T11" fmla="*/ 60 h 990"/>
                  <a:gd name="T12" fmla="*/ 427 w 708"/>
                  <a:gd name="T13" fmla="*/ 67 h 990"/>
                  <a:gd name="T14" fmla="*/ 383 w 708"/>
                  <a:gd name="T15" fmla="*/ 72 h 990"/>
                  <a:gd name="T16" fmla="*/ 335 w 708"/>
                  <a:gd name="T17" fmla="*/ 72 h 990"/>
                  <a:gd name="T18" fmla="*/ 281 w 708"/>
                  <a:gd name="T19" fmla="*/ 68 h 990"/>
                  <a:gd name="T20" fmla="*/ 228 w 708"/>
                  <a:gd name="T21" fmla="*/ 62 h 990"/>
                  <a:gd name="T22" fmla="*/ 178 w 708"/>
                  <a:gd name="T23" fmla="*/ 54 h 990"/>
                  <a:gd name="T24" fmla="*/ 132 w 708"/>
                  <a:gd name="T25" fmla="*/ 44 h 990"/>
                  <a:gd name="T26" fmla="*/ 88 w 708"/>
                  <a:gd name="T27" fmla="*/ 32 h 990"/>
                  <a:gd name="T28" fmla="*/ 48 w 708"/>
                  <a:gd name="T29" fmla="*/ 19 h 990"/>
                  <a:gd name="T30" fmla="*/ 14 w 708"/>
                  <a:gd name="T31" fmla="*/ 7 h 990"/>
                  <a:gd name="T32" fmla="*/ 3 w 708"/>
                  <a:gd name="T33" fmla="*/ 57 h 990"/>
                  <a:gd name="T34" fmla="*/ 10 w 708"/>
                  <a:gd name="T35" fmla="*/ 287 h 990"/>
                  <a:gd name="T36" fmla="*/ 0 w 708"/>
                  <a:gd name="T37" fmla="*/ 504 h 990"/>
                  <a:gd name="T38" fmla="*/ 7 w 708"/>
                  <a:gd name="T39" fmla="*/ 662 h 990"/>
                  <a:gd name="T40" fmla="*/ 25 w 708"/>
                  <a:gd name="T41" fmla="*/ 801 h 990"/>
                  <a:gd name="T42" fmla="*/ 38 w 708"/>
                  <a:gd name="T43" fmla="*/ 898 h 990"/>
                  <a:gd name="T44" fmla="*/ 47 w 708"/>
                  <a:gd name="T45" fmla="*/ 936 h 990"/>
                  <a:gd name="T46" fmla="*/ 96 w 708"/>
                  <a:gd name="T47" fmla="*/ 961 h 990"/>
                  <a:gd name="T48" fmla="*/ 181 w 708"/>
                  <a:gd name="T49" fmla="*/ 979 h 990"/>
                  <a:gd name="T50" fmla="*/ 288 w 708"/>
                  <a:gd name="T51" fmla="*/ 989 h 990"/>
                  <a:gd name="T52" fmla="*/ 401 w 708"/>
                  <a:gd name="T53" fmla="*/ 989 h 990"/>
                  <a:gd name="T54" fmla="*/ 509 w 708"/>
                  <a:gd name="T55" fmla="*/ 973 h 990"/>
                  <a:gd name="T56" fmla="*/ 597 w 708"/>
                  <a:gd name="T57" fmla="*/ 942 h 990"/>
                  <a:gd name="T58" fmla="*/ 651 w 708"/>
                  <a:gd name="T59" fmla="*/ 893 h 990"/>
                  <a:gd name="T60" fmla="*/ 665 w 708"/>
                  <a:gd name="T61" fmla="*/ 801 h 990"/>
                  <a:gd name="T62" fmla="*/ 678 w 708"/>
                  <a:gd name="T63" fmla="*/ 575 h 990"/>
                  <a:gd name="T64" fmla="*/ 694 w 708"/>
                  <a:gd name="T65" fmla="*/ 290 h 990"/>
                  <a:gd name="T66" fmla="*/ 706 w 708"/>
                  <a:gd name="T67" fmla="*/ 6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8" h="990">
                    <a:moveTo>
                      <a:pt x="708" y="3"/>
                    </a:moveTo>
                    <a:lnTo>
                      <a:pt x="694" y="7"/>
                    </a:lnTo>
                    <a:lnTo>
                      <a:pt x="676" y="11"/>
                    </a:lnTo>
                    <a:lnTo>
                      <a:pt x="658" y="15"/>
                    </a:lnTo>
                    <a:lnTo>
                      <a:pt x="638" y="21"/>
                    </a:lnTo>
                    <a:lnTo>
                      <a:pt x="617" y="26"/>
                    </a:lnTo>
                    <a:lnTo>
                      <a:pt x="594" y="33"/>
                    </a:lnTo>
                    <a:lnTo>
                      <a:pt x="571" y="39"/>
                    </a:lnTo>
                    <a:lnTo>
                      <a:pt x="547" y="44"/>
                    </a:lnTo>
                    <a:lnTo>
                      <a:pt x="522" y="50"/>
                    </a:lnTo>
                    <a:lnTo>
                      <a:pt x="498" y="55"/>
                    </a:lnTo>
                    <a:lnTo>
                      <a:pt x="474" y="60"/>
                    </a:lnTo>
                    <a:lnTo>
                      <a:pt x="450" y="64"/>
                    </a:lnTo>
                    <a:lnTo>
                      <a:pt x="427" y="67"/>
                    </a:lnTo>
                    <a:lnTo>
                      <a:pt x="404" y="69"/>
                    </a:lnTo>
                    <a:lnTo>
                      <a:pt x="383" y="72"/>
                    </a:lnTo>
                    <a:lnTo>
                      <a:pt x="363" y="72"/>
                    </a:lnTo>
                    <a:lnTo>
                      <a:pt x="335" y="72"/>
                    </a:lnTo>
                    <a:lnTo>
                      <a:pt x="308" y="71"/>
                    </a:lnTo>
                    <a:lnTo>
                      <a:pt x="281" y="68"/>
                    </a:lnTo>
                    <a:lnTo>
                      <a:pt x="255" y="65"/>
                    </a:lnTo>
                    <a:lnTo>
                      <a:pt x="228" y="62"/>
                    </a:lnTo>
                    <a:lnTo>
                      <a:pt x="203" y="58"/>
                    </a:lnTo>
                    <a:lnTo>
                      <a:pt x="178" y="54"/>
                    </a:lnTo>
                    <a:lnTo>
                      <a:pt x="154" y="48"/>
                    </a:lnTo>
                    <a:lnTo>
                      <a:pt x="132" y="44"/>
                    </a:lnTo>
                    <a:lnTo>
                      <a:pt x="109" y="37"/>
                    </a:lnTo>
                    <a:lnTo>
                      <a:pt x="88" y="32"/>
                    </a:lnTo>
                    <a:lnTo>
                      <a:pt x="68" y="26"/>
                    </a:lnTo>
                    <a:lnTo>
                      <a:pt x="48" y="19"/>
                    </a:lnTo>
                    <a:lnTo>
                      <a:pt x="31" y="1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3" y="57"/>
                    </a:lnTo>
                    <a:lnTo>
                      <a:pt x="7" y="158"/>
                    </a:lnTo>
                    <a:lnTo>
                      <a:pt x="10" y="287"/>
                    </a:lnTo>
                    <a:lnTo>
                      <a:pt x="3" y="426"/>
                    </a:lnTo>
                    <a:lnTo>
                      <a:pt x="0" y="504"/>
                    </a:lnTo>
                    <a:lnTo>
                      <a:pt x="2" y="585"/>
                    </a:lnTo>
                    <a:lnTo>
                      <a:pt x="7" y="662"/>
                    </a:lnTo>
                    <a:lnTo>
                      <a:pt x="15" y="736"/>
                    </a:lnTo>
                    <a:lnTo>
                      <a:pt x="25" y="801"/>
                    </a:lnTo>
                    <a:lnTo>
                      <a:pt x="33" y="857"/>
                    </a:lnTo>
                    <a:lnTo>
                      <a:pt x="38" y="898"/>
                    </a:lnTo>
                    <a:lnTo>
                      <a:pt x="41" y="922"/>
                    </a:lnTo>
                    <a:lnTo>
                      <a:pt x="47" y="936"/>
                    </a:lnTo>
                    <a:lnTo>
                      <a:pt x="67" y="948"/>
                    </a:lnTo>
                    <a:lnTo>
                      <a:pt x="96" y="961"/>
                    </a:lnTo>
                    <a:lnTo>
                      <a:pt x="134" y="971"/>
                    </a:lnTo>
                    <a:lnTo>
                      <a:pt x="181" y="979"/>
                    </a:lnTo>
                    <a:lnTo>
                      <a:pt x="232" y="986"/>
                    </a:lnTo>
                    <a:lnTo>
                      <a:pt x="288" y="989"/>
                    </a:lnTo>
                    <a:lnTo>
                      <a:pt x="345" y="990"/>
                    </a:lnTo>
                    <a:lnTo>
                      <a:pt x="401" y="989"/>
                    </a:lnTo>
                    <a:lnTo>
                      <a:pt x="457" y="983"/>
                    </a:lnTo>
                    <a:lnTo>
                      <a:pt x="509" y="973"/>
                    </a:lnTo>
                    <a:lnTo>
                      <a:pt x="556" y="960"/>
                    </a:lnTo>
                    <a:lnTo>
                      <a:pt x="597" y="942"/>
                    </a:lnTo>
                    <a:lnTo>
                      <a:pt x="629" y="919"/>
                    </a:lnTo>
                    <a:lnTo>
                      <a:pt x="651" y="893"/>
                    </a:lnTo>
                    <a:lnTo>
                      <a:pt x="661" y="860"/>
                    </a:lnTo>
                    <a:lnTo>
                      <a:pt x="665" y="801"/>
                    </a:lnTo>
                    <a:lnTo>
                      <a:pt x="671" y="703"/>
                    </a:lnTo>
                    <a:lnTo>
                      <a:pt x="678" y="575"/>
                    </a:lnTo>
                    <a:lnTo>
                      <a:pt x="686" y="433"/>
                    </a:lnTo>
                    <a:lnTo>
                      <a:pt x="694" y="290"/>
                    </a:lnTo>
                    <a:lnTo>
                      <a:pt x="700" y="162"/>
                    </a:lnTo>
                    <a:lnTo>
                      <a:pt x="706" y="62"/>
                    </a:lnTo>
                    <a:lnTo>
                      <a:pt x="708" y="3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73" name="Freeform 33"/>
              <p:cNvSpPr>
                <a:spLocks/>
              </p:cNvSpPr>
              <p:nvPr/>
            </p:nvSpPr>
            <p:spPr bwMode="auto">
              <a:xfrm>
                <a:off x="2713" y="1884"/>
                <a:ext cx="121" cy="159"/>
              </a:xfrm>
              <a:custGeom>
                <a:avLst/>
                <a:gdLst>
                  <a:gd name="T0" fmla="*/ 0 w 243"/>
                  <a:gd name="T1" fmla="*/ 128 h 159"/>
                  <a:gd name="T2" fmla="*/ 0 w 243"/>
                  <a:gd name="T3" fmla="*/ 105 h 159"/>
                  <a:gd name="T4" fmla="*/ 4 w 243"/>
                  <a:gd name="T5" fmla="*/ 77 h 159"/>
                  <a:gd name="T6" fmla="*/ 12 w 243"/>
                  <a:gd name="T7" fmla="*/ 49 h 159"/>
                  <a:gd name="T8" fmla="*/ 25 w 243"/>
                  <a:gd name="T9" fmla="*/ 28 h 159"/>
                  <a:gd name="T10" fmla="*/ 41 w 243"/>
                  <a:gd name="T11" fmla="*/ 17 h 159"/>
                  <a:gd name="T12" fmla="*/ 63 w 243"/>
                  <a:gd name="T13" fmla="*/ 9 h 159"/>
                  <a:gd name="T14" fmla="*/ 91 w 243"/>
                  <a:gd name="T15" fmla="*/ 3 h 159"/>
                  <a:gd name="T16" fmla="*/ 120 w 243"/>
                  <a:gd name="T17" fmla="*/ 0 h 159"/>
                  <a:gd name="T18" fmla="*/ 149 w 243"/>
                  <a:gd name="T19" fmla="*/ 0 h 159"/>
                  <a:gd name="T20" fmla="*/ 177 w 243"/>
                  <a:gd name="T21" fmla="*/ 5 h 159"/>
                  <a:gd name="T22" fmla="*/ 198 w 243"/>
                  <a:gd name="T23" fmla="*/ 11 h 159"/>
                  <a:gd name="T24" fmla="*/ 214 w 243"/>
                  <a:gd name="T25" fmla="*/ 24 h 159"/>
                  <a:gd name="T26" fmla="*/ 228 w 243"/>
                  <a:gd name="T27" fmla="*/ 53 h 159"/>
                  <a:gd name="T28" fmla="*/ 238 w 243"/>
                  <a:gd name="T29" fmla="*/ 88 h 159"/>
                  <a:gd name="T30" fmla="*/ 243 w 243"/>
                  <a:gd name="T31" fmla="*/ 121 h 159"/>
                  <a:gd name="T32" fmla="*/ 242 w 243"/>
                  <a:gd name="T33" fmla="*/ 145 h 159"/>
                  <a:gd name="T34" fmla="*/ 238 w 243"/>
                  <a:gd name="T35" fmla="*/ 152 h 159"/>
                  <a:gd name="T36" fmla="*/ 232 w 243"/>
                  <a:gd name="T37" fmla="*/ 157 h 159"/>
                  <a:gd name="T38" fmla="*/ 224 w 243"/>
                  <a:gd name="T39" fmla="*/ 159 h 159"/>
                  <a:gd name="T40" fmla="*/ 216 w 243"/>
                  <a:gd name="T41" fmla="*/ 159 h 159"/>
                  <a:gd name="T42" fmla="*/ 209 w 243"/>
                  <a:gd name="T43" fmla="*/ 156 h 159"/>
                  <a:gd name="T44" fmla="*/ 201 w 243"/>
                  <a:gd name="T45" fmla="*/ 150 h 159"/>
                  <a:gd name="T46" fmla="*/ 195 w 243"/>
                  <a:gd name="T47" fmla="*/ 141 h 159"/>
                  <a:gd name="T48" fmla="*/ 191 w 243"/>
                  <a:gd name="T49" fmla="*/ 128 h 159"/>
                  <a:gd name="T50" fmla="*/ 181 w 243"/>
                  <a:gd name="T51" fmla="*/ 93 h 159"/>
                  <a:gd name="T52" fmla="*/ 162 w 243"/>
                  <a:gd name="T53" fmla="*/ 70 h 159"/>
                  <a:gd name="T54" fmla="*/ 140 w 243"/>
                  <a:gd name="T55" fmla="*/ 56 h 159"/>
                  <a:gd name="T56" fmla="*/ 113 w 243"/>
                  <a:gd name="T57" fmla="*/ 53 h 159"/>
                  <a:gd name="T58" fmla="*/ 90 w 243"/>
                  <a:gd name="T59" fmla="*/ 59 h 159"/>
                  <a:gd name="T60" fmla="*/ 68 w 243"/>
                  <a:gd name="T61" fmla="*/ 75 h 159"/>
                  <a:gd name="T62" fmla="*/ 55 w 243"/>
                  <a:gd name="T63" fmla="*/ 100 h 159"/>
                  <a:gd name="T64" fmla="*/ 51 w 243"/>
                  <a:gd name="T65" fmla="*/ 134 h 159"/>
                  <a:gd name="T66" fmla="*/ 50 w 243"/>
                  <a:gd name="T67" fmla="*/ 142 h 159"/>
                  <a:gd name="T68" fmla="*/ 45 w 243"/>
                  <a:gd name="T69" fmla="*/ 148 h 159"/>
                  <a:gd name="T70" fmla="*/ 37 w 243"/>
                  <a:gd name="T71" fmla="*/ 152 h 159"/>
                  <a:gd name="T72" fmla="*/ 27 w 243"/>
                  <a:gd name="T73" fmla="*/ 152 h 159"/>
                  <a:gd name="T74" fmla="*/ 18 w 243"/>
                  <a:gd name="T75" fmla="*/ 150 h 159"/>
                  <a:gd name="T76" fmla="*/ 10 w 243"/>
                  <a:gd name="T77" fmla="*/ 146 h 159"/>
                  <a:gd name="T78" fmla="*/ 4 w 243"/>
                  <a:gd name="T79" fmla="*/ 139 h 159"/>
                  <a:gd name="T80" fmla="*/ 0 w 243"/>
                  <a:gd name="T81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3" h="159">
                    <a:moveTo>
                      <a:pt x="0" y="128"/>
                    </a:moveTo>
                    <a:lnTo>
                      <a:pt x="0" y="105"/>
                    </a:lnTo>
                    <a:lnTo>
                      <a:pt x="4" y="77"/>
                    </a:lnTo>
                    <a:lnTo>
                      <a:pt x="12" y="49"/>
                    </a:lnTo>
                    <a:lnTo>
                      <a:pt x="25" y="28"/>
                    </a:lnTo>
                    <a:lnTo>
                      <a:pt x="41" y="17"/>
                    </a:lnTo>
                    <a:lnTo>
                      <a:pt x="63" y="9"/>
                    </a:lnTo>
                    <a:lnTo>
                      <a:pt x="91" y="3"/>
                    </a:lnTo>
                    <a:lnTo>
                      <a:pt x="120" y="0"/>
                    </a:lnTo>
                    <a:lnTo>
                      <a:pt x="149" y="0"/>
                    </a:lnTo>
                    <a:lnTo>
                      <a:pt x="177" y="5"/>
                    </a:lnTo>
                    <a:lnTo>
                      <a:pt x="198" y="11"/>
                    </a:lnTo>
                    <a:lnTo>
                      <a:pt x="214" y="24"/>
                    </a:lnTo>
                    <a:lnTo>
                      <a:pt x="228" y="53"/>
                    </a:lnTo>
                    <a:lnTo>
                      <a:pt x="238" y="88"/>
                    </a:lnTo>
                    <a:lnTo>
                      <a:pt x="243" y="121"/>
                    </a:lnTo>
                    <a:lnTo>
                      <a:pt x="242" y="145"/>
                    </a:lnTo>
                    <a:lnTo>
                      <a:pt x="238" y="152"/>
                    </a:lnTo>
                    <a:lnTo>
                      <a:pt x="232" y="157"/>
                    </a:lnTo>
                    <a:lnTo>
                      <a:pt x="224" y="159"/>
                    </a:lnTo>
                    <a:lnTo>
                      <a:pt x="216" y="159"/>
                    </a:lnTo>
                    <a:lnTo>
                      <a:pt x="209" y="156"/>
                    </a:lnTo>
                    <a:lnTo>
                      <a:pt x="201" y="150"/>
                    </a:lnTo>
                    <a:lnTo>
                      <a:pt x="195" y="141"/>
                    </a:lnTo>
                    <a:lnTo>
                      <a:pt x="191" y="128"/>
                    </a:lnTo>
                    <a:lnTo>
                      <a:pt x="181" y="93"/>
                    </a:lnTo>
                    <a:lnTo>
                      <a:pt x="162" y="70"/>
                    </a:lnTo>
                    <a:lnTo>
                      <a:pt x="140" y="56"/>
                    </a:lnTo>
                    <a:lnTo>
                      <a:pt x="113" y="53"/>
                    </a:lnTo>
                    <a:lnTo>
                      <a:pt x="90" y="59"/>
                    </a:lnTo>
                    <a:lnTo>
                      <a:pt x="68" y="75"/>
                    </a:lnTo>
                    <a:lnTo>
                      <a:pt x="55" y="100"/>
                    </a:lnTo>
                    <a:lnTo>
                      <a:pt x="51" y="134"/>
                    </a:lnTo>
                    <a:lnTo>
                      <a:pt x="50" y="142"/>
                    </a:lnTo>
                    <a:lnTo>
                      <a:pt x="45" y="148"/>
                    </a:lnTo>
                    <a:lnTo>
                      <a:pt x="37" y="152"/>
                    </a:lnTo>
                    <a:lnTo>
                      <a:pt x="27" y="152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4" y="13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74" name="Freeform 34"/>
              <p:cNvSpPr>
                <a:spLocks/>
              </p:cNvSpPr>
              <p:nvPr/>
            </p:nvSpPr>
            <p:spPr bwMode="auto">
              <a:xfrm>
                <a:off x="2710" y="2265"/>
                <a:ext cx="87" cy="811"/>
              </a:xfrm>
              <a:custGeom>
                <a:avLst/>
                <a:gdLst>
                  <a:gd name="T0" fmla="*/ 104 w 175"/>
                  <a:gd name="T1" fmla="*/ 67 h 811"/>
                  <a:gd name="T2" fmla="*/ 112 w 175"/>
                  <a:gd name="T3" fmla="*/ 192 h 811"/>
                  <a:gd name="T4" fmla="*/ 111 w 175"/>
                  <a:gd name="T5" fmla="*/ 437 h 811"/>
                  <a:gd name="T6" fmla="*/ 106 w 175"/>
                  <a:gd name="T7" fmla="*/ 679 h 811"/>
                  <a:gd name="T8" fmla="*/ 104 w 175"/>
                  <a:gd name="T9" fmla="*/ 792 h 811"/>
                  <a:gd name="T10" fmla="*/ 110 w 175"/>
                  <a:gd name="T11" fmla="*/ 804 h 811"/>
                  <a:gd name="T12" fmla="*/ 114 w 175"/>
                  <a:gd name="T13" fmla="*/ 810 h 811"/>
                  <a:gd name="T14" fmla="*/ 119 w 175"/>
                  <a:gd name="T15" fmla="*/ 811 h 811"/>
                  <a:gd name="T16" fmla="*/ 131 w 175"/>
                  <a:gd name="T17" fmla="*/ 811 h 811"/>
                  <a:gd name="T18" fmla="*/ 142 w 175"/>
                  <a:gd name="T19" fmla="*/ 810 h 811"/>
                  <a:gd name="T20" fmla="*/ 151 w 175"/>
                  <a:gd name="T21" fmla="*/ 807 h 811"/>
                  <a:gd name="T22" fmla="*/ 159 w 175"/>
                  <a:gd name="T23" fmla="*/ 801 h 811"/>
                  <a:gd name="T24" fmla="*/ 165 w 175"/>
                  <a:gd name="T25" fmla="*/ 794 h 811"/>
                  <a:gd name="T26" fmla="*/ 169 w 175"/>
                  <a:gd name="T27" fmla="*/ 786 h 811"/>
                  <a:gd name="T28" fmla="*/ 173 w 175"/>
                  <a:gd name="T29" fmla="*/ 778 h 811"/>
                  <a:gd name="T30" fmla="*/ 175 w 175"/>
                  <a:gd name="T31" fmla="*/ 769 h 811"/>
                  <a:gd name="T32" fmla="*/ 175 w 175"/>
                  <a:gd name="T33" fmla="*/ 761 h 811"/>
                  <a:gd name="T34" fmla="*/ 168 w 175"/>
                  <a:gd name="T35" fmla="*/ 571 h 811"/>
                  <a:gd name="T36" fmla="*/ 165 w 175"/>
                  <a:gd name="T37" fmla="*/ 351 h 811"/>
                  <a:gd name="T38" fmla="*/ 163 w 175"/>
                  <a:gd name="T39" fmla="*/ 167 h 811"/>
                  <a:gd name="T40" fmla="*/ 163 w 175"/>
                  <a:gd name="T41" fmla="*/ 76 h 811"/>
                  <a:gd name="T42" fmla="*/ 156 w 175"/>
                  <a:gd name="T43" fmla="*/ 40 h 811"/>
                  <a:gd name="T44" fmla="*/ 142 w 175"/>
                  <a:gd name="T45" fmla="*/ 17 h 811"/>
                  <a:gd name="T46" fmla="*/ 119 w 175"/>
                  <a:gd name="T47" fmla="*/ 3 h 811"/>
                  <a:gd name="T48" fmla="*/ 94 w 175"/>
                  <a:gd name="T49" fmla="*/ 0 h 811"/>
                  <a:gd name="T50" fmla="*/ 66 w 175"/>
                  <a:gd name="T51" fmla="*/ 8 h 811"/>
                  <a:gd name="T52" fmla="*/ 41 w 175"/>
                  <a:gd name="T53" fmla="*/ 25 h 811"/>
                  <a:gd name="T54" fmla="*/ 20 w 175"/>
                  <a:gd name="T55" fmla="*/ 50 h 811"/>
                  <a:gd name="T56" fmla="*/ 5 w 175"/>
                  <a:gd name="T57" fmla="*/ 83 h 811"/>
                  <a:gd name="T58" fmla="*/ 1 w 175"/>
                  <a:gd name="T59" fmla="*/ 100 h 811"/>
                  <a:gd name="T60" fmla="*/ 0 w 175"/>
                  <a:gd name="T61" fmla="*/ 114 h 811"/>
                  <a:gd name="T62" fmla="*/ 4 w 175"/>
                  <a:gd name="T63" fmla="*/ 125 h 811"/>
                  <a:gd name="T64" fmla="*/ 15 w 175"/>
                  <a:gd name="T65" fmla="*/ 130 h 811"/>
                  <a:gd name="T66" fmla="*/ 26 w 175"/>
                  <a:gd name="T67" fmla="*/ 128 h 811"/>
                  <a:gd name="T68" fmla="*/ 38 w 175"/>
                  <a:gd name="T69" fmla="*/ 114 h 811"/>
                  <a:gd name="T70" fmla="*/ 48 w 175"/>
                  <a:gd name="T71" fmla="*/ 97 h 811"/>
                  <a:gd name="T72" fmla="*/ 58 w 175"/>
                  <a:gd name="T73" fmla="*/ 78 h 811"/>
                  <a:gd name="T74" fmla="*/ 67 w 175"/>
                  <a:gd name="T75" fmla="*/ 61 h 811"/>
                  <a:gd name="T76" fmla="*/ 78 w 175"/>
                  <a:gd name="T77" fmla="*/ 50 h 811"/>
                  <a:gd name="T78" fmla="*/ 90 w 175"/>
                  <a:gd name="T79" fmla="*/ 51 h 811"/>
                  <a:gd name="T80" fmla="*/ 104 w 175"/>
                  <a:gd name="T81" fmla="*/ 67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811">
                    <a:moveTo>
                      <a:pt x="104" y="67"/>
                    </a:moveTo>
                    <a:lnTo>
                      <a:pt x="112" y="192"/>
                    </a:lnTo>
                    <a:lnTo>
                      <a:pt x="111" y="437"/>
                    </a:lnTo>
                    <a:lnTo>
                      <a:pt x="106" y="679"/>
                    </a:lnTo>
                    <a:lnTo>
                      <a:pt x="104" y="792"/>
                    </a:lnTo>
                    <a:lnTo>
                      <a:pt x="110" y="804"/>
                    </a:lnTo>
                    <a:lnTo>
                      <a:pt x="114" y="810"/>
                    </a:lnTo>
                    <a:lnTo>
                      <a:pt x="119" y="811"/>
                    </a:lnTo>
                    <a:lnTo>
                      <a:pt x="131" y="811"/>
                    </a:lnTo>
                    <a:lnTo>
                      <a:pt x="142" y="810"/>
                    </a:lnTo>
                    <a:lnTo>
                      <a:pt x="151" y="807"/>
                    </a:lnTo>
                    <a:lnTo>
                      <a:pt x="159" y="801"/>
                    </a:lnTo>
                    <a:lnTo>
                      <a:pt x="165" y="794"/>
                    </a:lnTo>
                    <a:lnTo>
                      <a:pt x="169" y="786"/>
                    </a:lnTo>
                    <a:lnTo>
                      <a:pt x="173" y="778"/>
                    </a:lnTo>
                    <a:lnTo>
                      <a:pt x="175" y="769"/>
                    </a:lnTo>
                    <a:lnTo>
                      <a:pt x="175" y="761"/>
                    </a:lnTo>
                    <a:lnTo>
                      <a:pt x="168" y="571"/>
                    </a:lnTo>
                    <a:lnTo>
                      <a:pt x="165" y="351"/>
                    </a:lnTo>
                    <a:lnTo>
                      <a:pt x="163" y="167"/>
                    </a:lnTo>
                    <a:lnTo>
                      <a:pt x="163" y="76"/>
                    </a:lnTo>
                    <a:lnTo>
                      <a:pt x="156" y="40"/>
                    </a:lnTo>
                    <a:lnTo>
                      <a:pt x="142" y="17"/>
                    </a:lnTo>
                    <a:lnTo>
                      <a:pt x="119" y="3"/>
                    </a:lnTo>
                    <a:lnTo>
                      <a:pt x="94" y="0"/>
                    </a:lnTo>
                    <a:lnTo>
                      <a:pt x="66" y="8"/>
                    </a:lnTo>
                    <a:lnTo>
                      <a:pt x="41" y="25"/>
                    </a:lnTo>
                    <a:lnTo>
                      <a:pt x="20" y="50"/>
                    </a:lnTo>
                    <a:lnTo>
                      <a:pt x="5" y="83"/>
                    </a:lnTo>
                    <a:lnTo>
                      <a:pt x="1" y="100"/>
                    </a:lnTo>
                    <a:lnTo>
                      <a:pt x="0" y="114"/>
                    </a:lnTo>
                    <a:lnTo>
                      <a:pt x="4" y="125"/>
                    </a:lnTo>
                    <a:lnTo>
                      <a:pt x="15" y="130"/>
                    </a:lnTo>
                    <a:lnTo>
                      <a:pt x="26" y="128"/>
                    </a:lnTo>
                    <a:lnTo>
                      <a:pt x="38" y="114"/>
                    </a:lnTo>
                    <a:lnTo>
                      <a:pt x="48" y="97"/>
                    </a:lnTo>
                    <a:lnTo>
                      <a:pt x="58" y="78"/>
                    </a:lnTo>
                    <a:lnTo>
                      <a:pt x="67" y="61"/>
                    </a:lnTo>
                    <a:lnTo>
                      <a:pt x="78" y="50"/>
                    </a:lnTo>
                    <a:lnTo>
                      <a:pt x="90" y="51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75" name="Freeform 35"/>
              <p:cNvSpPr>
                <a:spLocks/>
              </p:cNvSpPr>
              <p:nvPr/>
            </p:nvSpPr>
            <p:spPr bwMode="auto">
              <a:xfrm>
                <a:off x="2811" y="2269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09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3 h 811"/>
                  <a:gd name="T12" fmla="*/ 112 w 174"/>
                  <a:gd name="T13" fmla="*/ 808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0 w 174"/>
                  <a:gd name="T21" fmla="*/ 806 h 811"/>
                  <a:gd name="T22" fmla="*/ 158 w 174"/>
                  <a:gd name="T23" fmla="*/ 801 h 811"/>
                  <a:gd name="T24" fmla="*/ 164 w 174"/>
                  <a:gd name="T25" fmla="*/ 793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8 h 811"/>
                  <a:gd name="T32" fmla="*/ 174 w 174"/>
                  <a:gd name="T33" fmla="*/ 760 h 811"/>
                  <a:gd name="T34" fmla="*/ 168 w 174"/>
                  <a:gd name="T35" fmla="*/ 570 h 811"/>
                  <a:gd name="T36" fmla="*/ 164 w 174"/>
                  <a:gd name="T37" fmla="*/ 351 h 811"/>
                  <a:gd name="T38" fmla="*/ 162 w 174"/>
                  <a:gd name="T39" fmla="*/ 167 h 811"/>
                  <a:gd name="T40" fmla="*/ 161 w 174"/>
                  <a:gd name="T41" fmla="*/ 76 h 811"/>
                  <a:gd name="T42" fmla="*/ 154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4 w 174"/>
                  <a:gd name="T51" fmla="*/ 7 h 811"/>
                  <a:gd name="T52" fmla="*/ 39 w 174"/>
                  <a:gd name="T53" fmla="*/ 24 h 811"/>
                  <a:gd name="T54" fmla="*/ 18 w 174"/>
                  <a:gd name="T55" fmla="*/ 50 h 811"/>
                  <a:gd name="T56" fmla="*/ 5 w 174"/>
                  <a:gd name="T57" fmla="*/ 83 h 811"/>
                  <a:gd name="T58" fmla="*/ 1 w 174"/>
                  <a:gd name="T59" fmla="*/ 99 h 811"/>
                  <a:gd name="T60" fmla="*/ 0 w 174"/>
                  <a:gd name="T61" fmla="*/ 113 h 811"/>
                  <a:gd name="T62" fmla="*/ 4 w 174"/>
                  <a:gd name="T63" fmla="*/ 125 h 811"/>
                  <a:gd name="T64" fmla="*/ 14 w 174"/>
                  <a:gd name="T65" fmla="*/ 131 h 811"/>
                  <a:gd name="T66" fmla="*/ 26 w 174"/>
                  <a:gd name="T67" fmla="*/ 126 h 811"/>
                  <a:gd name="T68" fmla="*/ 38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7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09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3"/>
                    </a:lnTo>
                    <a:lnTo>
                      <a:pt x="112" y="808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0" y="806"/>
                    </a:lnTo>
                    <a:lnTo>
                      <a:pt x="158" y="801"/>
                    </a:lnTo>
                    <a:lnTo>
                      <a:pt x="164" y="793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8"/>
                    </a:lnTo>
                    <a:lnTo>
                      <a:pt x="174" y="760"/>
                    </a:lnTo>
                    <a:lnTo>
                      <a:pt x="168" y="570"/>
                    </a:lnTo>
                    <a:lnTo>
                      <a:pt x="164" y="351"/>
                    </a:lnTo>
                    <a:lnTo>
                      <a:pt x="162" y="167"/>
                    </a:lnTo>
                    <a:lnTo>
                      <a:pt x="161" y="76"/>
                    </a:lnTo>
                    <a:lnTo>
                      <a:pt x="154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4" y="7"/>
                    </a:lnTo>
                    <a:lnTo>
                      <a:pt x="39" y="24"/>
                    </a:lnTo>
                    <a:lnTo>
                      <a:pt x="18" y="50"/>
                    </a:lnTo>
                    <a:lnTo>
                      <a:pt x="5" y="83"/>
                    </a:lnTo>
                    <a:lnTo>
                      <a:pt x="1" y="99"/>
                    </a:lnTo>
                    <a:lnTo>
                      <a:pt x="0" y="113"/>
                    </a:lnTo>
                    <a:lnTo>
                      <a:pt x="4" y="125"/>
                    </a:lnTo>
                    <a:lnTo>
                      <a:pt x="14" y="131"/>
                    </a:lnTo>
                    <a:lnTo>
                      <a:pt x="26" y="126"/>
                    </a:lnTo>
                    <a:lnTo>
                      <a:pt x="38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7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61476" name="Freeform 36"/>
              <p:cNvSpPr>
                <a:spLocks/>
              </p:cNvSpPr>
              <p:nvPr/>
            </p:nvSpPr>
            <p:spPr bwMode="auto">
              <a:xfrm>
                <a:off x="2604" y="2272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10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4 h 811"/>
                  <a:gd name="T12" fmla="*/ 112 w 174"/>
                  <a:gd name="T13" fmla="*/ 810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1 w 174"/>
                  <a:gd name="T21" fmla="*/ 807 h 811"/>
                  <a:gd name="T22" fmla="*/ 158 w 174"/>
                  <a:gd name="T23" fmla="*/ 801 h 811"/>
                  <a:gd name="T24" fmla="*/ 164 w 174"/>
                  <a:gd name="T25" fmla="*/ 794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9 h 811"/>
                  <a:gd name="T32" fmla="*/ 174 w 174"/>
                  <a:gd name="T33" fmla="*/ 761 h 811"/>
                  <a:gd name="T34" fmla="*/ 168 w 174"/>
                  <a:gd name="T35" fmla="*/ 571 h 811"/>
                  <a:gd name="T36" fmla="*/ 164 w 174"/>
                  <a:gd name="T37" fmla="*/ 351 h 811"/>
                  <a:gd name="T38" fmla="*/ 161 w 174"/>
                  <a:gd name="T39" fmla="*/ 167 h 811"/>
                  <a:gd name="T40" fmla="*/ 161 w 174"/>
                  <a:gd name="T41" fmla="*/ 76 h 811"/>
                  <a:gd name="T42" fmla="*/ 155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5 w 174"/>
                  <a:gd name="T51" fmla="*/ 7 h 811"/>
                  <a:gd name="T52" fmla="*/ 39 w 174"/>
                  <a:gd name="T53" fmla="*/ 23 h 811"/>
                  <a:gd name="T54" fmla="*/ 18 w 174"/>
                  <a:gd name="T55" fmla="*/ 50 h 811"/>
                  <a:gd name="T56" fmla="*/ 4 w 174"/>
                  <a:gd name="T57" fmla="*/ 83 h 811"/>
                  <a:gd name="T58" fmla="*/ 0 w 174"/>
                  <a:gd name="T59" fmla="*/ 100 h 811"/>
                  <a:gd name="T60" fmla="*/ 0 w 174"/>
                  <a:gd name="T61" fmla="*/ 114 h 811"/>
                  <a:gd name="T62" fmla="*/ 2 w 174"/>
                  <a:gd name="T63" fmla="*/ 125 h 811"/>
                  <a:gd name="T64" fmla="*/ 14 w 174"/>
                  <a:gd name="T65" fmla="*/ 130 h 811"/>
                  <a:gd name="T66" fmla="*/ 26 w 174"/>
                  <a:gd name="T67" fmla="*/ 128 h 811"/>
                  <a:gd name="T68" fmla="*/ 37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6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10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4"/>
                    </a:lnTo>
                    <a:lnTo>
                      <a:pt x="112" y="810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1" y="807"/>
                    </a:lnTo>
                    <a:lnTo>
                      <a:pt x="158" y="801"/>
                    </a:lnTo>
                    <a:lnTo>
                      <a:pt x="164" y="794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9"/>
                    </a:lnTo>
                    <a:lnTo>
                      <a:pt x="174" y="761"/>
                    </a:lnTo>
                    <a:lnTo>
                      <a:pt x="168" y="571"/>
                    </a:lnTo>
                    <a:lnTo>
                      <a:pt x="164" y="351"/>
                    </a:lnTo>
                    <a:lnTo>
                      <a:pt x="161" y="167"/>
                    </a:lnTo>
                    <a:lnTo>
                      <a:pt x="161" y="76"/>
                    </a:lnTo>
                    <a:lnTo>
                      <a:pt x="155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5" y="7"/>
                    </a:lnTo>
                    <a:lnTo>
                      <a:pt x="39" y="23"/>
                    </a:lnTo>
                    <a:lnTo>
                      <a:pt x="18" y="50"/>
                    </a:lnTo>
                    <a:lnTo>
                      <a:pt x="4" y="83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14" y="130"/>
                    </a:lnTo>
                    <a:lnTo>
                      <a:pt x="26" y="128"/>
                    </a:lnTo>
                    <a:lnTo>
                      <a:pt x="37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6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61477" name="Text Box 37"/>
            <p:cNvSpPr txBox="1">
              <a:spLocks noChangeArrowheads="1"/>
            </p:cNvSpPr>
            <p:nvPr/>
          </p:nvSpPr>
          <p:spPr bwMode="auto">
            <a:xfrm>
              <a:off x="4656" y="1248"/>
              <a:ext cx="404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T</a:t>
              </a:r>
            </a:p>
          </p:txBody>
        </p:sp>
      </p:grpSp>
      <p:sp>
        <p:nvSpPr>
          <p:cNvPr id="61500" name="Line 60"/>
          <p:cNvSpPr>
            <a:spLocks noChangeShapeType="1"/>
          </p:cNvSpPr>
          <p:nvPr/>
        </p:nvSpPr>
        <p:spPr bwMode="auto">
          <a:xfrm flipH="1">
            <a:off x="2667000" y="20574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61501" name="Line 61"/>
          <p:cNvSpPr>
            <a:spLocks noChangeShapeType="1"/>
          </p:cNvSpPr>
          <p:nvPr/>
        </p:nvSpPr>
        <p:spPr bwMode="auto">
          <a:xfrm flipH="1" flipV="1">
            <a:off x="2971800" y="4724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61502" name="Text Box 62"/>
          <p:cNvSpPr txBox="1">
            <a:spLocks noChangeArrowheads="1"/>
          </p:cNvSpPr>
          <p:nvPr/>
        </p:nvSpPr>
        <p:spPr bwMode="auto">
          <a:xfrm>
            <a:off x="5334000" y="5562600"/>
            <a:ext cx="27511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COACHING POINT:</a:t>
            </a:r>
          </a:p>
          <a:p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STAY FLAT, TEMPO THE BALL</a:t>
            </a:r>
          </a:p>
        </p:txBody>
      </p:sp>
      <p:sp>
        <p:nvSpPr>
          <p:cNvPr id="61503" name="Line 63"/>
          <p:cNvSpPr>
            <a:spLocks noChangeShapeType="1"/>
          </p:cNvSpPr>
          <p:nvPr/>
        </p:nvSpPr>
        <p:spPr bwMode="auto">
          <a:xfrm flipH="1">
            <a:off x="3276600" y="5257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pic>
        <p:nvPicPr>
          <p:cNvPr id="61504" name="Picture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7747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5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7747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6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0" grpId="0" animBg="1"/>
      <p:bldP spid="61501" grpId="0" animBg="1"/>
      <p:bldP spid="61502" grpId="0" autoUpdateAnimBg="0"/>
      <p:bldP spid="6150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MIKE LB VS. COUNTER</a:t>
            </a:r>
          </a:p>
        </p:txBody>
      </p:sp>
      <p:pic>
        <p:nvPicPr>
          <p:cNvPr id="187397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7747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7398" name="Group 1030"/>
          <p:cNvGrpSpPr>
            <a:grpSpLocks/>
          </p:cNvGrpSpPr>
          <p:nvPr/>
        </p:nvGrpSpPr>
        <p:grpSpPr bwMode="auto">
          <a:xfrm>
            <a:off x="4267200" y="5029200"/>
            <a:ext cx="820738" cy="1446213"/>
            <a:chOff x="720" y="2544"/>
            <a:chExt cx="517" cy="911"/>
          </a:xfrm>
        </p:grpSpPr>
        <p:sp>
          <p:nvSpPr>
            <p:cNvPr id="187399" name="Text Box 1031"/>
            <p:cNvSpPr txBox="1">
              <a:spLocks noChangeArrowheads="1"/>
            </p:cNvSpPr>
            <p:nvPr/>
          </p:nvSpPr>
          <p:spPr bwMode="auto">
            <a:xfrm>
              <a:off x="768" y="3216"/>
              <a:ext cx="384" cy="23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Impact" pitchFamily="34" charset="0"/>
                </a:rPr>
                <a:t>MLB</a:t>
              </a:r>
            </a:p>
          </p:txBody>
        </p:sp>
        <p:pic>
          <p:nvPicPr>
            <p:cNvPr id="187400" name="Picture 1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544"/>
              <a:ext cx="517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7401" name="Group 1033"/>
          <p:cNvGrpSpPr>
            <a:grpSpLocks/>
          </p:cNvGrpSpPr>
          <p:nvPr/>
        </p:nvGrpSpPr>
        <p:grpSpPr bwMode="auto">
          <a:xfrm>
            <a:off x="4038600" y="2819400"/>
            <a:ext cx="838200" cy="1219200"/>
            <a:chOff x="2544" y="1776"/>
            <a:chExt cx="528" cy="816"/>
          </a:xfrm>
        </p:grpSpPr>
        <p:grpSp>
          <p:nvGrpSpPr>
            <p:cNvPr id="187402" name="Group 1034"/>
            <p:cNvGrpSpPr>
              <a:grpSpLocks/>
            </p:cNvGrpSpPr>
            <p:nvPr/>
          </p:nvGrpSpPr>
          <p:grpSpPr bwMode="auto">
            <a:xfrm>
              <a:off x="2544" y="1776"/>
              <a:ext cx="528" cy="816"/>
              <a:chOff x="2536" y="1801"/>
              <a:chExt cx="461" cy="1453"/>
            </a:xfrm>
          </p:grpSpPr>
          <p:sp>
            <p:nvSpPr>
              <p:cNvPr id="187403" name="Freeform 1035"/>
              <p:cNvSpPr>
                <a:spLocks/>
              </p:cNvSpPr>
              <p:nvPr/>
            </p:nvSpPr>
            <p:spPr bwMode="auto">
              <a:xfrm>
                <a:off x="2536" y="1801"/>
                <a:ext cx="461" cy="1453"/>
              </a:xfrm>
              <a:custGeom>
                <a:avLst/>
                <a:gdLst>
                  <a:gd name="T0" fmla="*/ 526 w 921"/>
                  <a:gd name="T1" fmla="*/ 1 h 1453"/>
                  <a:gd name="T2" fmla="*/ 620 w 921"/>
                  <a:gd name="T3" fmla="*/ 7 h 1453"/>
                  <a:gd name="T4" fmla="*/ 703 w 921"/>
                  <a:gd name="T5" fmla="*/ 19 h 1453"/>
                  <a:gd name="T6" fmla="*/ 773 w 921"/>
                  <a:gd name="T7" fmla="*/ 39 h 1453"/>
                  <a:gd name="T8" fmla="*/ 830 w 921"/>
                  <a:gd name="T9" fmla="*/ 65 h 1453"/>
                  <a:gd name="T10" fmla="*/ 875 w 921"/>
                  <a:gd name="T11" fmla="*/ 99 h 1453"/>
                  <a:gd name="T12" fmla="*/ 904 w 921"/>
                  <a:gd name="T13" fmla="*/ 142 h 1453"/>
                  <a:gd name="T14" fmla="*/ 920 w 921"/>
                  <a:gd name="T15" fmla="*/ 193 h 1453"/>
                  <a:gd name="T16" fmla="*/ 919 w 921"/>
                  <a:gd name="T17" fmla="*/ 286 h 1453"/>
                  <a:gd name="T18" fmla="*/ 905 w 921"/>
                  <a:gd name="T19" fmla="*/ 554 h 1453"/>
                  <a:gd name="T20" fmla="*/ 885 w 921"/>
                  <a:gd name="T21" fmla="*/ 892 h 1453"/>
                  <a:gd name="T22" fmla="*/ 870 w 921"/>
                  <a:gd name="T23" fmla="*/ 1161 h 1453"/>
                  <a:gd name="T24" fmla="*/ 852 w 921"/>
                  <a:gd name="T25" fmla="*/ 1278 h 1453"/>
                  <a:gd name="T26" fmla="*/ 778 w 921"/>
                  <a:gd name="T27" fmla="*/ 1360 h 1453"/>
                  <a:gd name="T28" fmla="*/ 661 w 921"/>
                  <a:gd name="T29" fmla="*/ 1417 h 1453"/>
                  <a:gd name="T30" fmla="*/ 517 w 921"/>
                  <a:gd name="T31" fmla="*/ 1447 h 1453"/>
                  <a:gd name="T32" fmla="*/ 365 w 921"/>
                  <a:gd name="T33" fmla="*/ 1451 h 1453"/>
                  <a:gd name="T34" fmla="*/ 223 w 921"/>
                  <a:gd name="T35" fmla="*/ 1425 h 1453"/>
                  <a:gd name="T36" fmla="*/ 111 w 921"/>
                  <a:gd name="T37" fmla="*/ 1369 h 1453"/>
                  <a:gd name="T38" fmla="*/ 47 w 921"/>
                  <a:gd name="T39" fmla="*/ 1283 h 1453"/>
                  <a:gd name="T40" fmla="*/ 39 w 921"/>
                  <a:gd name="T41" fmla="*/ 1101 h 1453"/>
                  <a:gd name="T42" fmla="*/ 27 w 921"/>
                  <a:gd name="T43" fmla="*/ 822 h 1453"/>
                  <a:gd name="T44" fmla="*/ 10 w 921"/>
                  <a:gd name="T45" fmla="*/ 543 h 1453"/>
                  <a:gd name="T46" fmla="*/ 0 w 921"/>
                  <a:gd name="T47" fmla="*/ 308 h 1453"/>
                  <a:gd name="T48" fmla="*/ 5 w 921"/>
                  <a:gd name="T49" fmla="*/ 199 h 1453"/>
                  <a:gd name="T50" fmla="*/ 27 w 921"/>
                  <a:gd name="T51" fmla="*/ 154 h 1453"/>
                  <a:gd name="T52" fmla="*/ 68 w 921"/>
                  <a:gd name="T53" fmla="*/ 114 h 1453"/>
                  <a:gd name="T54" fmla="*/ 123 w 921"/>
                  <a:gd name="T55" fmla="*/ 79 h 1453"/>
                  <a:gd name="T56" fmla="*/ 190 w 921"/>
                  <a:gd name="T57" fmla="*/ 49 h 1453"/>
                  <a:gd name="T58" fmla="*/ 265 w 921"/>
                  <a:gd name="T59" fmla="*/ 26 h 1453"/>
                  <a:gd name="T60" fmla="*/ 347 w 921"/>
                  <a:gd name="T61" fmla="*/ 10 h 1453"/>
                  <a:gd name="T62" fmla="*/ 432 w 921"/>
                  <a:gd name="T63" fmla="*/ 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53">
                    <a:moveTo>
                      <a:pt x="474" y="0"/>
                    </a:moveTo>
                    <a:lnTo>
                      <a:pt x="526" y="1"/>
                    </a:lnTo>
                    <a:lnTo>
                      <a:pt x="575" y="3"/>
                    </a:lnTo>
                    <a:lnTo>
                      <a:pt x="620" y="7"/>
                    </a:lnTo>
                    <a:lnTo>
                      <a:pt x="663" y="13"/>
                    </a:lnTo>
                    <a:lnTo>
                      <a:pt x="703" y="19"/>
                    </a:lnTo>
                    <a:lnTo>
                      <a:pt x="740" y="28"/>
                    </a:lnTo>
                    <a:lnTo>
                      <a:pt x="773" y="39"/>
                    </a:lnTo>
                    <a:lnTo>
                      <a:pt x="804" y="50"/>
                    </a:lnTo>
                    <a:lnTo>
                      <a:pt x="830" y="65"/>
                    </a:lnTo>
                    <a:lnTo>
                      <a:pt x="854" y="81"/>
                    </a:lnTo>
                    <a:lnTo>
                      <a:pt x="875" y="99"/>
                    </a:lnTo>
                    <a:lnTo>
                      <a:pt x="891" y="119"/>
                    </a:lnTo>
                    <a:lnTo>
                      <a:pt x="904" y="142"/>
                    </a:lnTo>
                    <a:lnTo>
                      <a:pt x="913" y="167"/>
                    </a:lnTo>
                    <a:lnTo>
                      <a:pt x="920" y="193"/>
                    </a:lnTo>
                    <a:lnTo>
                      <a:pt x="921" y="222"/>
                    </a:lnTo>
                    <a:lnTo>
                      <a:pt x="919" y="286"/>
                    </a:lnTo>
                    <a:lnTo>
                      <a:pt x="913" y="403"/>
                    </a:lnTo>
                    <a:lnTo>
                      <a:pt x="905" y="554"/>
                    </a:lnTo>
                    <a:lnTo>
                      <a:pt x="896" y="722"/>
                    </a:lnTo>
                    <a:lnTo>
                      <a:pt x="885" y="892"/>
                    </a:lnTo>
                    <a:lnTo>
                      <a:pt x="878" y="1043"/>
                    </a:lnTo>
                    <a:lnTo>
                      <a:pt x="870" y="1161"/>
                    </a:lnTo>
                    <a:lnTo>
                      <a:pt x="866" y="1228"/>
                    </a:lnTo>
                    <a:lnTo>
                      <a:pt x="852" y="1278"/>
                    </a:lnTo>
                    <a:lnTo>
                      <a:pt x="822" y="1322"/>
                    </a:lnTo>
                    <a:lnTo>
                      <a:pt x="778" y="1360"/>
                    </a:lnTo>
                    <a:lnTo>
                      <a:pt x="724" y="1392"/>
                    </a:lnTo>
                    <a:lnTo>
                      <a:pt x="661" y="1417"/>
                    </a:lnTo>
                    <a:lnTo>
                      <a:pt x="591" y="1436"/>
                    </a:lnTo>
                    <a:lnTo>
                      <a:pt x="517" y="1447"/>
                    </a:lnTo>
                    <a:lnTo>
                      <a:pt x="440" y="1453"/>
                    </a:lnTo>
                    <a:lnTo>
                      <a:pt x="365" y="1451"/>
                    </a:lnTo>
                    <a:lnTo>
                      <a:pt x="291" y="1442"/>
                    </a:lnTo>
                    <a:lnTo>
                      <a:pt x="223" y="1425"/>
                    </a:lnTo>
                    <a:lnTo>
                      <a:pt x="162" y="1401"/>
                    </a:lnTo>
                    <a:lnTo>
                      <a:pt x="111" y="1369"/>
                    </a:lnTo>
                    <a:lnTo>
                      <a:pt x="72" y="1331"/>
                    </a:lnTo>
                    <a:lnTo>
                      <a:pt x="47" y="1283"/>
                    </a:lnTo>
                    <a:lnTo>
                      <a:pt x="39" y="1228"/>
                    </a:lnTo>
                    <a:lnTo>
                      <a:pt x="39" y="1101"/>
                    </a:lnTo>
                    <a:lnTo>
                      <a:pt x="35" y="965"/>
                    </a:lnTo>
                    <a:lnTo>
                      <a:pt x="27" y="822"/>
                    </a:lnTo>
                    <a:lnTo>
                      <a:pt x="19" y="679"/>
                    </a:lnTo>
                    <a:lnTo>
                      <a:pt x="10" y="543"/>
                    </a:lnTo>
                    <a:lnTo>
                      <a:pt x="4" y="417"/>
                    </a:lnTo>
                    <a:lnTo>
                      <a:pt x="0" y="308"/>
                    </a:lnTo>
                    <a:lnTo>
                      <a:pt x="1" y="222"/>
                    </a:lnTo>
                    <a:lnTo>
                      <a:pt x="5" y="199"/>
                    </a:lnTo>
                    <a:lnTo>
                      <a:pt x="14" y="176"/>
                    </a:lnTo>
                    <a:lnTo>
                      <a:pt x="27" y="154"/>
                    </a:lnTo>
                    <a:lnTo>
                      <a:pt x="46" y="133"/>
                    </a:lnTo>
                    <a:lnTo>
                      <a:pt x="68" y="114"/>
                    </a:lnTo>
                    <a:lnTo>
                      <a:pt x="94" y="96"/>
                    </a:lnTo>
                    <a:lnTo>
                      <a:pt x="123" y="79"/>
                    </a:lnTo>
                    <a:lnTo>
                      <a:pt x="154" y="63"/>
                    </a:lnTo>
                    <a:lnTo>
                      <a:pt x="190" y="49"/>
                    </a:lnTo>
                    <a:lnTo>
                      <a:pt x="226" y="36"/>
                    </a:lnTo>
                    <a:lnTo>
                      <a:pt x="265" y="26"/>
                    </a:lnTo>
                    <a:lnTo>
                      <a:pt x="305" y="17"/>
                    </a:lnTo>
                    <a:lnTo>
                      <a:pt x="347" y="10"/>
                    </a:lnTo>
                    <a:lnTo>
                      <a:pt x="388" y="4"/>
                    </a:lnTo>
                    <a:lnTo>
                      <a:pt x="432" y="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04" name="Freeform 1036"/>
              <p:cNvSpPr>
                <a:spLocks/>
              </p:cNvSpPr>
              <p:nvPr/>
            </p:nvSpPr>
            <p:spPr bwMode="auto">
              <a:xfrm>
                <a:off x="2581" y="1859"/>
                <a:ext cx="380" cy="260"/>
              </a:xfrm>
              <a:custGeom>
                <a:avLst/>
                <a:gdLst>
                  <a:gd name="T0" fmla="*/ 411 w 760"/>
                  <a:gd name="T1" fmla="*/ 259 h 260"/>
                  <a:gd name="T2" fmla="*/ 506 w 760"/>
                  <a:gd name="T3" fmla="*/ 253 h 260"/>
                  <a:gd name="T4" fmla="*/ 585 w 760"/>
                  <a:gd name="T5" fmla="*/ 243 h 260"/>
                  <a:gd name="T6" fmla="*/ 650 w 760"/>
                  <a:gd name="T7" fmla="*/ 230 h 260"/>
                  <a:gd name="T8" fmla="*/ 699 w 760"/>
                  <a:gd name="T9" fmla="*/ 211 h 260"/>
                  <a:gd name="T10" fmla="*/ 733 w 760"/>
                  <a:gd name="T11" fmla="*/ 192 h 260"/>
                  <a:gd name="T12" fmla="*/ 754 w 760"/>
                  <a:gd name="T13" fmla="*/ 171 h 260"/>
                  <a:gd name="T14" fmla="*/ 760 w 760"/>
                  <a:gd name="T15" fmla="*/ 150 h 260"/>
                  <a:gd name="T16" fmla="*/ 751 w 760"/>
                  <a:gd name="T17" fmla="*/ 125 h 260"/>
                  <a:gd name="T18" fmla="*/ 728 w 760"/>
                  <a:gd name="T19" fmla="*/ 99 h 260"/>
                  <a:gd name="T20" fmla="*/ 694 w 760"/>
                  <a:gd name="T21" fmla="*/ 75 h 260"/>
                  <a:gd name="T22" fmla="*/ 649 w 760"/>
                  <a:gd name="T23" fmla="*/ 53 h 260"/>
                  <a:gd name="T24" fmla="*/ 596 w 760"/>
                  <a:gd name="T25" fmla="*/ 34 h 260"/>
                  <a:gd name="T26" fmla="*/ 534 w 760"/>
                  <a:gd name="T27" fmla="*/ 18 h 260"/>
                  <a:gd name="T28" fmla="*/ 465 w 760"/>
                  <a:gd name="T29" fmla="*/ 7 h 260"/>
                  <a:gd name="T30" fmla="*/ 391 w 760"/>
                  <a:gd name="T31" fmla="*/ 2 h 260"/>
                  <a:gd name="T32" fmla="*/ 314 w 760"/>
                  <a:gd name="T33" fmla="*/ 2 h 260"/>
                  <a:gd name="T34" fmla="*/ 242 w 760"/>
                  <a:gd name="T35" fmla="*/ 9 h 260"/>
                  <a:gd name="T36" fmla="*/ 178 w 760"/>
                  <a:gd name="T37" fmla="*/ 23 h 260"/>
                  <a:gd name="T38" fmla="*/ 121 w 760"/>
                  <a:gd name="T39" fmla="*/ 41 h 260"/>
                  <a:gd name="T40" fmla="*/ 75 w 760"/>
                  <a:gd name="T41" fmla="*/ 63 h 260"/>
                  <a:gd name="T42" fmla="*/ 39 w 760"/>
                  <a:gd name="T43" fmla="*/ 88 h 260"/>
                  <a:gd name="T44" fmla="*/ 14 w 760"/>
                  <a:gd name="T45" fmla="*/ 113 h 260"/>
                  <a:gd name="T46" fmla="*/ 1 w 760"/>
                  <a:gd name="T47" fmla="*/ 138 h 260"/>
                  <a:gd name="T48" fmla="*/ 2 w 760"/>
                  <a:gd name="T49" fmla="*/ 161 h 260"/>
                  <a:gd name="T50" fmla="*/ 22 w 760"/>
                  <a:gd name="T51" fmla="*/ 184 h 260"/>
                  <a:gd name="T52" fmla="*/ 56 w 760"/>
                  <a:gd name="T53" fmla="*/ 203 h 260"/>
                  <a:gd name="T54" fmla="*/ 104 w 760"/>
                  <a:gd name="T55" fmla="*/ 221 h 260"/>
                  <a:gd name="T56" fmla="*/ 158 w 760"/>
                  <a:gd name="T57" fmla="*/ 235 h 260"/>
                  <a:gd name="T58" fmla="*/ 218 w 760"/>
                  <a:gd name="T59" fmla="*/ 248 h 260"/>
                  <a:gd name="T60" fmla="*/ 277 w 760"/>
                  <a:gd name="T61" fmla="*/ 256 h 260"/>
                  <a:gd name="T62" fmla="*/ 333 w 760"/>
                  <a:gd name="T6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0" h="260">
                    <a:moveTo>
                      <a:pt x="358" y="260"/>
                    </a:moveTo>
                    <a:lnTo>
                      <a:pt x="411" y="259"/>
                    </a:lnTo>
                    <a:lnTo>
                      <a:pt x="461" y="257"/>
                    </a:lnTo>
                    <a:lnTo>
                      <a:pt x="506" y="253"/>
                    </a:lnTo>
                    <a:lnTo>
                      <a:pt x="548" y="249"/>
                    </a:lnTo>
                    <a:lnTo>
                      <a:pt x="585" y="243"/>
                    </a:lnTo>
                    <a:lnTo>
                      <a:pt x="620" y="236"/>
                    </a:lnTo>
                    <a:lnTo>
                      <a:pt x="650" y="230"/>
                    </a:lnTo>
                    <a:lnTo>
                      <a:pt x="676" y="221"/>
                    </a:lnTo>
                    <a:lnTo>
                      <a:pt x="699" y="211"/>
                    </a:lnTo>
                    <a:lnTo>
                      <a:pt x="719" y="203"/>
                    </a:lnTo>
                    <a:lnTo>
                      <a:pt x="733" y="192"/>
                    </a:lnTo>
                    <a:lnTo>
                      <a:pt x="745" y="182"/>
                    </a:lnTo>
                    <a:lnTo>
                      <a:pt x="754" y="171"/>
                    </a:lnTo>
                    <a:lnTo>
                      <a:pt x="758" y="161"/>
                    </a:lnTo>
                    <a:lnTo>
                      <a:pt x="760" y="150"/>
                    </a:lnTo>
                    <a:lnTo>
                      <a:pt x="757" y="139"/>
                    </a:lnTo>
                    <a:lnTo>
                      <a:pt x="751" y="125"/>
                    </a:lnTo>
                    <a:lnTo>
                      <a:pt x="740" y="113"/>
                    </a:lnTo>
                    <a:lnTo>
                      <a:pt x="728" y="99"/>
                    </a:lnTo>
                    <a:lnTo>
                      <a:pt x="712" y="86"/>
                    </a:lnTo>
                    <a:lnTo>
                      <a:pt x="694" y="75"/>
                    </a:lnTo>
                    <a:lnTo>
                      <a:pt x="673" y="64"/>
                    </a:lnTo>
                    <a:lnTo>
                      <a:pt x="649" y="53"/>
                    </a:lnTo>
                    <a:lnTo>
                      <a:pt x="624" y="42"/>
                    </a:lnTo>
                    <a:lnTo>
                      <a:pt x="596" y="34"/>
                    </a:lnTo>
                    <a:lnTo>
                      <a:pt x="565" y="25"/>
                    </a:lnTo>
                    <a:lnTo>
                      <a:pt x="534" y="18"/>
                    </a:lnTo>
                    <a:lnTo>
                      <a:pt x="501" y="11"/>
                    </a:lnTo>
                    <a:lnTo>
                      <a:pt x="465" y="7"/>
                    </a:lnTo>
                    <a:lnTo>
                      <a:pt x="429" y="3"/>
                    </a:lnTo>
                    <a:lnTo>
                      <a:pt x="391" y="2"/>
                    </a:lnTo>
                    <a:lnTo>
                      <a:pt x="353" y="0"/>
                    </a:lnTo>
                    <a:lnTo>
                      <a:pt x="314" y="2"/>
                    </a:lnTo>
                    <a:lnTo>
                      <a:pt x="277" y="5"/>
                    </a:lnTo>
                    <a:lnTo>
                      <a:pt x="242" y="9"/>
                    </a:lnTo>
                    <a:lnTo>
                      <a:pt x="208" y="16"/>
                    </a:lnTo>
                    <a:lnTo>
                      <a:pt x="178" y="23"/>
                    </a:lnTo>
                    <a:lnTo>
                      <a:pt x="149" y="31"/>
                    </a:lnTo>
                    <a:lnTo>
                      <a:pt x="121" y="41"/>
                    </a:lnTo>
                    <a:lnTo>
                      <a:pt x="97" y="52"/>
                    </a:lnTo>
                    <a:lnTo>
                      <a:pt x="75" y="63"/>
                    </a:lnTo>
                    <a:lnTo>
                      <a:pt x="56" y="75"/>
                    </a:lnTo>
                    <a:lnTo>
                      <a:pt x="39" y="88"/>
                    </a:lnTo>
                    <a:lnTo>
                      <a:pt x="25" y="100"/>
                    </a:lnTo>
                    <a:lnTo>
                      <a:pt x="14" y="113"/>
                    </a:lnTo>
                    <a:lnTo>
                      <a:pt x="6" y="125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10" y="173"/>
                    </a:lnTo>
                    <a:lnTo>
                      <a:pt x="22" y="184"/>
                    </a:lnTo>
                    <a:lnTo>
                      <a:pt x="38" y="193"/>
                    </a:lnTo>
                    <a:lnTo>
                      <a:pt x="56" y="203"/>
                    </a:lnTo>
                    <a:lnTo>
                      <a:pt x="79" y="213"/>
                    </a:lnTo>
                    <a:lnTo>
                      <a:pt x="104" y="221"/>
                    </a:lnTo>
                    <a:lnTo>
                      <a:pt x="130" y="228"/>
                    </a:lnTo>
                    <a:lnTo>
                      <a:pt x="158" y="235"/>
                    </a:lnTo>
                    <a:lnTo>
                      <a:pt x="189" y="242"/>
                    </a:lnTo>
                    <a:lnTo>
                      <a:pt x="218" y="248"/>
                    </a:lnTo>
                    <a:lnTo>
                      <a:pt x="248" y="252"/>
                    </a:lnTo>
                    <a:lnTo>
                      <a:pt x="277" y="256"/>
                    </a:lnTo>
                    <a:lnTo>
                      <a:pt x="306" y="257"/>
                    </a:lnTo>
                    <a:lnTo>
                      <a:pt x="333" y="260"/>
                    </a:lnTo>
                    <a:lnTo>
                      <a:pt x="358" y="260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05" name="Freeform 1037"/>
              <p:cNvSpPr>
                <a:spLocks/>
              </p:cNvSpPr>
              <p:nvPr/>
            </p:nvSpPr>
            <p:spPr bwMode="auto">
              <a:xfrm>
                <a:off x="2583" y="2147"/>
                <a:ext cx="355" cy="990"/>
              </a:xfrm>
              <a:custGeom>
                <a:avLst/>
                <a:gdLst>
                  <a:gd name="T0" fmla="*/ 694 w 708"/>
                  <a:gd name="T1" fmla="*/ 7 h 990"/>
                  <a:gd name="T2" fmla="*/ 658 w 708"/>
                  <a:gd name="T3" fmla="*/ 15 h 990"/>
                  <a:gd name="T4" fmla="*/ 617 w 708"/>
                  <a:gd name="T5" fmla="*/ 26 h 990"/>
                  <a:gd name="T6" fmla="*/ 571 w 708"/>
                  <a:gd name="T7" fmla="*/ 39 h 990"/>
                  <a:gd name="T8" fmla="*/ 522 w 708"/>
                  <a:gd name="T9" fmla="*/ 50 h 990"/>
                  <a:gd name="T10" fmla="*/ 474 w 708"/>
                  <a:gd name="T11" fmla="*/ 60 h 990"/>
                  <a:gd name="T12" fmla="*/ 427 w 708"/>
                  <a:gd name="T13" fmla="*/ 67 h 990"/>
                  <a:gd name="T14" fmla="*/ 383 w 708"/>
                  <a:gd name="T15" fmla="*/ 72 h 990"/>
                  <a:gd name="T16" fmla="*/ 335 w 708"/>
                  <a:gd name="T17" fmla="*/ 72 h 990"/>
                  <a:gd name="T18" fmla="*/ 281 w 708"/>
                  <a:gd name="T19" fmla="*/ 68 h 990"/>
                  <a:gd name="T20" fmla="*/ 228 w 708"/>
                  <a:gd name="T21" fmla="*/ 62 h 990"/>
                  <a:gd name="T22" fmla="*/ 178 w 708"/>
                  <a:gd name="T23" fmla="*/ 54 h 990"/>
                  <a:gd name="T24" fmla="*/ 132 w 708"/>
                  <a:gd name="T25" fmla="*/ 44 h 990"/>
                  <a:gd name="T26" fmla="*/ 88 w 708"/>
                  <a:gd name="T27" fmla="*/ 32 h 990"/>
                  <a:gd name="T28" fmla="*/ 48 w 708"/>
                  <a:gd name="T29" fmla="*/ 19 h 990"/>
                  <a:gd name="T30" fmla="*/ 14 w 708"/>
                  <a:gd name="T31" fmla="*/ 7 h 990"/>
                  <a:gd name="T32" fmla="*/ 3 w 708"/>
                  <a:gd name="T33" fmla="*/ 57 h 990"/>
                  <a:gd name="T34" fmla="*/ 10 w 708"/>
                  <a:gd name="T35" fmla="*/ 287 h 990"/>
                  <a:gd name="T36" fmla="*/ 0 w 708"/>
                  <a:gd name="T37" fmla="*/ 504 h 990"/>
                  <a:gd name="T38" fmla="*/ 7 w 708"/>
                  <a:gd name="T39" fmla="*/ 662 h 990"/>
                  <a:gd name="T40" fmla="*/ 25 w 708"/>
                  <a:gd name="T41" fmla="*/ 801 h 990"/>
                  <a:gd name="T42" fmla="*/ 38 w 708"/>
                  <a:gd name="T43" fmla="*/ 898 h 990"/>
                  <a:gd name="T44" fmla="*/ 47 w 708"/>
                  <a:gd name="T45" fmla="*/ 936 h 990"/>
                  <a:gd name="T46" fmla="*/ 96 w 708"/>
                  <a:gd name="T47" fmla="*/ 961 h 990"/>
                  <a:gd name="T48" fmla="*/ 181 w 708"/>
                  <a:gd name="T49" fmla="*/ 979 h 990"/>
                  <a:gd name="T50" fmla="*/ 288 w 708"/>
                  <a:gd name="T51" fmla="*/ 989 h 990"/>
                  <a:gd name="T52" fmla="*/ 401 w 708"/>
                  <a:gd name="T53" fmla="*/ 989 h 990"/>
                  <a:gd name="T54" fmla="*/ 509 w 708"/>
                  <a:gd name="T55" fmla="*/ 973 h 990"/>
                  <a:gd name="T56" fmla="*/ 597 w 708"/>
                  <a:gd name="T57" fmla="*/ 942 h 990"/>
                  <a:gd name="T58" fmla="*/ 651 w 708"/>
                  <a:gd name="T59" fmla="*/ 893 h 990"/>
                  <a:gd name="T60" fmla="*/ 665 w 708"/>
                  <a:gd name="T61" fmla="*/ 801 h 990"/>
                  <a:gd name="T62" fmla="*/ 678 w 708"/>
                  <a:gd name="T63" fmla="*/ 575 h 990"/>
                  <a:gd name="T64" fmla="*/ 694 w 708"/>
                  <a:gd name="T65" fmla="*/ 290 h 990"/>
                  <a:gd name="T66" fmla="*/ 706 w 708"/>
                  <a:gd name="T67" fmla="*/ 6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8" h="990">
                    <a:moveTo>
                      <a:pt x="708" y="3"/>
                    </a:moveTo>
                    <a:lnTo>
                      <a:pt x="694" y="7"/>
                    </a:lnTo>
                    <a:lnTo>
                      <a:pt x="676" y="11"/>
                    </a:lnTo>
                    <a:lnTo>
                      <a:pt x="658" y="15"/>
                    </a:lnTo>
                    <a:lnTo>
                      <a:pt x="638" y="21"/>
                    </a:lnTo>
                    <a:lnTo>
                      <a:pt x="617" y="26"/>
                    </a:lnTo>
                    <a:lnTo>
                      <a:pt x="594" y="33"/>
                    </a:lnTo>
                    <a:lnTo>
                      <a:pt x="571" y="39"/>
                    </a:lnTo>
                    <a:lnTo>
                      <a:pt x="547" y="44"/>
                    </a:lnTo>
                    <a:lnTo>
                      <a:pt x="522" y="50"/>
                    </a:lnTo>
                    <a:lnTo>
                      <a:pt x="498" y="55"/>
                    </a:lnTo>
                    <a:lnTo>
                      <a:pt x="474" y="60"/>
                    </a:lnTo>
                    <a:lnTo>
                      <a:pt x="450" y="64"/>
                    </a:lnTo>
                    <a:lnTo>
                      <a:pt x="427" y="67"/>
                    </a:lnTo>
                    <a:lnTo>
                      <a:pt x="404" y="69"/>
                    </a:lnTo>
                    <a:lnTo>
                      <a:pt x="383" y="72"/>
                    </a:lnTo>
                    <a:lnTo>
                      <a:pt x="363" y="72"/>
                    </a:lnTo>
                    <a:lnTo>
                      <a:pt x="335" y="72"/>
                    </a:lnTo>
                    <a:lnTo>
                      <a:pt x="308" y="71"/>
                    </a:lnTo>
                    <a:lnTo>
                      <a:pt x="281" y="68"/>
                    </a:lnTo>
                    <a:lnTo>
                      <a:pt x="255" y="65"/>
                    </a:lnTo>
                    <a:lnTo>
                      <a:pt x="228" y="62"/>
                    </a:lnTo>
                    <a:lnTo>
                      <a:pt x="203" y="58"/>
                    </a:lnTo>
                    <a:lnTo>
                      <a:pt x="178" y="54"/>
                    </a:lnTo>
                    <a:lnTo>
                      <a:pt x="154" y="48"/>
                    </a:lnTo>
                    <a:lnTo>
                      <a:pt x="132" y="44"/>
                    </a:lnTo>
                    <a:lnTo>
                      <a:pt x="109" y="37"/>
                    </a:lnTo>
                    <a:lnTo>
                      <a:pt x="88" y="32"/>
                    </a:lnTo>
                    <a:lnTo>
                      <a:pt x="68" y="26"/>
                    </a:lnTo>
                    <a:lnTo>
                      <a:pt x="48" y="19"/>
                    </a:lnTo>
                    <a:lnTo>
                      <a:pt x="31" y="1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3" y="57"/>
                    </a:lnTo>
                    <a:lnTo>
                      <a:pt x="7" y="158"/>
                    </a:lnTo>
                    <a:lnTo>
                      <a:pt x="10" y="287"/>
                    </a:lnTo>
                    <a:lnTo>
                      <a:pt x="3" y="426"/>
                    </a:lnTo>
                    <a:lnTo>
                      <a:pt x="0" y="504"/>
                    </a:lnTo>
                    <a:lnTo>
                      <a:pt x="2" y="585"/>
                    </a:lnTo>
                    <a:lnTo>
                      <a:pt x="7" y="662"/>
                    </a:lnTo>
                    <a:lnTo>
                      <a:pt x="15" y="736"/>
                    </a:lnTo>
                    <a:lnTo>
                      <a:pt x="25" y="801"/>
                    </a:lnTo>
                    <a:lnTo>
                      <a:pt x="33" y="857"/>
                    </a:lnTo>
                    <a:lnTo>
                      <a:pt x="38" y="898"/>
                    </a:lnTo>
                    <a:lnTo>
                      <a:pt x="41" y="922"/>
                    </a:lnTo>
                    <a:lnTo>
                      <a:pt x="47" y="936"/>
                    </a:lnTo>
                    <a:lnTo>
                      <a:pt x="67" y="948"/>
                    </a:lnTo>
                    <a:lnTo>
                      <a:pt x="96" y="961"/>
                    </a:lnTo>
                    <a:lnTo>
                      <a:pt x="134" y="971"/>
                    </a:lnTo>
                    <a:lnTo>
                      <a:pt x="181" y="979"/>
                    </a:lnTo>
                    <a:lnTo>
                      <a:pt x="232" y="986"/>
                    </a:lnTo>
                    <a:lnTo>
                      <a:pt x="288" y="989"/>
                    </a:lnTo>
                    <a:lnTo>
                      <a:pt x="345" y="990"/>
                    </a:lnTo>
                    <a:lnTo>
                      <a:pt x="401" y="989"/>
                    </a:lnTo>
                    <a:lnTo>
                      <a:pt x="457" y="983"/>
                    </a:lnTo>
                    <a:lnTo>
                      <a:pt x="509" y="973"/>
                    </a:lnTo>
                    <a:lnTo>
                      <a:pt x="556" y="960"/>
                    </a:lnTo>
                    <a:lnTo>
                      <a:pt x="597" y="942"/>
                    </a:lnTo>
                    <a:lnTo>
                      <a:pt x="629" y="919"/>
                    </a:lnTo>
                    <a:lnTo>
                      <a:pt x="651" y="893"/>
                    </a:lnTo>
                    <a:lnTo>
                      <a:pt x="661" y="860"/>
                    </a:lnTo>
                    <a:lnTo>
                      <a:pt x="665" y="801"/>
                    </a:lnTo>
                    <a:lnTo>
                      <a:pt x="671" y="703"/>
                    </a:lnTo>
                    <a:lnTo>
                      <a:pt x="678" y="575"/>
                    </a:lnTo>
                    <a:lnTo>
                      <a:pt x="686" y="433"/>
                    </a:lnTo>
                    <a:lnTo>
                      <a:pt x="694" y="290"/>
                    </a:lnTo>
                    <a:lnTo>
                      <a:pt x="700" y="162"/>
                    </a:lnTo>
                    <a:lnTo>
                      <a:pt x="706" y="62"/>
                    </a:lnTo>
                    <a:lnTo>
                      <a:pt x="708" y="3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06" name="Freeform 1038"/>
              <p:cNvSpPr>
                <a:spLocks/>
              </p:cNvSpPr>
              <p:nvPr/>
            </p:nvSpPr>
            <p:spPr bwMode="auto">
              <a:xfrm>
                <a:off x="2713" y="1884"/>
                <a:ext cx="121" cy="159"/>
              </a:xfrm>
              <a:custGeom>
                <a:avLst/>
                <a:gdLst>
                  <a:gd name="T0" fmla="*/ 0 w 243"/>
                  <a:gd name="T1" fmla="*/ 128 h 159"/>
                  <a:gd name="T2" fmla="*/ 0 w 243"/>
                  <a:gd name="T3" fmla="*/ 105 h 159"/>
                  <a:gd name="T4" fmla="*/ 4 w 243"/>
                  <a:gd name="T5" fmla="*/ 77 h 159"/>
                  <a:gd name="T6" fmla="*/ 12 w 243"/>
                  <a:gd name="T7" fmla="*/ 49 h 159"/>
                  <a:gd name="T8" fmla="*/ 25 w 243"/>
                  <a:gd name="T9" fmla="*/ 28 h 159"/>
                  <a:gd name="T10" fmla="*/ 41 w 243"/>
                  <a:gd name="T11" fmla="*/ 17 h 159"/>
                  <a:gd name="T12" fmla="*/ 63 w 243"/>
                  <a:gd name="T13" fmla="*/ 9 h 159"/>
                  <a:gd name="T14" fmla="*/ 91 w 243"/>
                  <a:gd name="T15" fmla="*/ 3 h 159"/>
                  <a:gd name="T16" fmla="*/ 120 w 243"/>
                  <a:gd name="T17" fmla="*/ 0 h 159"/>
                  <a:gd name="T18" fmla="*/ 149 w 243"/>
                  <a:gd name="T19" fmla="*/ 0 h 159"/>
                  <a:gd name="T20" fmla="*/ 177 w 243"/>
                  <a:gd name="T21" fmla="*/ 5 h 159"/>
                  <a:gd name="T22" fmla="*/ 198 w 243"/>
                  <a:gd name="T23" fmla="*/ 11 h 159"/>
                  <a:gd name="T24" fmla="*/ 214 w 243"/>
                  <a:gd name="T25" fmla="*/ 24 h 159"/>
                  <a:gd name="T26" fmla="*/ 228 w 243"/>
                  <a:gd name="T27" fmla="*/ 53 h 159"/>
                  <a:gd name="T28" fmla="*/ 238 w 243"/>
                  <a:gd name="T29" fmla="*/ 88 h 159"/>
                  <a:gd name="T30" fmla="*/ 243 w 243"/>
                  <a:gd name="T31" fmla="*/ 121 h 159"/>
                  <a:gd name="T32" fmla="*/ 242 w 243"/>
                  <a:gd name="T33" fmla="*/ 145 h 159"/>
                  <a:gd name="T34" fmla="*/ 238 w 243"/>
                  <a:gd name="T35" fmla="*/ 152 h 159"/>
                  <a:gd name="T36" fmla="*/ 232 w 243"/>
                  <a:gd name="T37" fmla="*/ 157 h 159"/>
                  <a:gd name="T38" fmla="*/ 224 w 243"/>
                  <a:gd name="T39" fmla="*/ 159 h 159"/>
                  <a:gd name="T40" fmla="*/ 216 w 243"/>
                  <a:gd name="T41" fmla="*/ 159 h 159"/>
                  <a:gd name="T42" fmla="*/ 209 w 243"/>
                  <a:gd name="T43" fmla="*/ 156 h 159"/>
                  <a:gd name="T44" fmla="*/ 201 w 243"/>
                  <a:gd name="T45" fmla="*/ 150 h 159"/>
                  <a:gd name="T46" fmla="*/ 195 w 243"/>
                  <a:gd name="T47" fmla="*/ 141 h 159"/>
                  <a:gd name="T48" fmla="*/ 191 w 243"/>
                  <a:gd name="T49" fmla="*/ 128 h 159"/>
                  <a:gd name="T50" fmla="*/ 181 w 243"/>
                  <a:gd name="T51" fmla="*/ 93 h 159"/>
                  <a:gd name="T52" fmla="*/ 162 w 243"/>
                  <a:gd name="T53" fmla="*/ 70 h 159"/>
                  <a:gd name="T54" fmla="*/ 140 w 243"/>
                  <a:gd name="T55" fmla="*/ 56 h 159"/>
                  <a:gd name="T56" fmla="*/ 113 w 243"/>
                  <a:gd name="T57" fmla="*/ 53 h 159"/>
                  <a:gd name="T58" fmla="*/ 90 w 243"/>
                  <a:gd name="T59" fmla="*/ 59 h 159"/>
                  <a:gd name="T60" fmla="*/ 68 w 243"/>
                  <a:gd name="T61" fmla="*/ 75 h 159"/>
                  <a:gd name="T62" fmla="*/ 55 w 243"/>
                  <a:gd name="T63" fmla="*/ 100 h 159"/>
                  <a:gd name="T64" fmla="*/ 51 w 243"/>
                  <a:gd name="T65" fmla="*/ 134 h 159"/>
                  <a:gd name="T66" fmla="*/ 50 w 243"/>
                  <a:gd name="T67" fmla="*/ 142 h 159"/>
                  <a:gd name="T68" fmla="*/ 45 w 243"/>
                  <a:gd name="T69" fmla="*/ 148 h 159"/>
                  <a:gd name="T70" fmla="*/ 37 w 243"/>
                  <a:gd name="T71" fmla="*/ 152 h 159"/>
                  <a:gd name="T72" fmla="*/ 27 w 243"/>
                  <a:gd name="T73" fmla="*/ 152 h 159"/>
                  <a:gd name="T74" fmla="*/ 18 w 243"/>
                  <a:gd name="T75" fmla="*/ 150 h 159"/>
                  <a:gd name="T76" fmla="*/ 10 w 243"/>
                  <a:gd name="T77" fmla="*/ 146 h 159"/>
                  <a:gd name="T78" fmla="*/ 4 w 243"/>
                  <a:gd name="T79" fmla="*/ 139 h 159"/>
                  <a:gd name="T80" fmla="*/ 0 w 243"/>
                  <a:gd name="T81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3" h="159">
                    <a:moveTo>
                      <a:pt x="0" y="128"/>
                    </a:moveTo>
                    <a:lnTo>
                      <a:pt x="0" y="105"/>
                    </a:lnTo>
                    <a:lnTo>
                      <a:pt x="4" y="77"/>
                    </a:lnTo>
                    <a:lnTo>
                      <a:pt x="12" y="49"/>
                    </a:lnTo>
                    <a:lnTo>
                      <a:pt x="25" y="28"/>
                    </a:lnTo>
                    <a:lnTo>
                      <a:pt x="41" y="17"/>
                    </a:lnTo>
                    <a:lnTo>
                      <a:pt x="63" y="9"/>
                    </a:lnTo>
                    <a:lnTo>
                      <a:pt x="91" y="3"/>
                    </a:lnTo>
                    <a:lnTo>
                      <a:pt x="120" y="0"/>
                    </a:lnTo>
                    <a:lnTo>
                      <a:pt x="149" y="0"/>
                    </a:lnTo>
                    <a:lnTo>
                      <a:pt x="177" y="5"/>
                    </a:lnTo>
                    <a:lnTo>
                      <a:pt x="198" y="11"/>
                    </a:lnTo>
                    <a:lnTo>
                      <a:pt x="214" y="24"/>
                    </a:lnTo>
                    <a:lnTo>
                      <a:pt x="228" y="53"/>
                    </a:lnTo>
                    <a:lnTo>
                      <a:pt x="238" y="88"/>
                    </a:lnTo>
                    <a:lnTo>
                      <a:pt x="243" y="121"/>
                    </a:lnTo>
                    <a:lnTo>
                      <a:pt x="242" y="145"/>
                    </a:lnTo>
                    <a:lnTo>
                      <a:pt x="238" y="152"/>
                    </a:lnTo>
                    <a:lnTo>
                      <a:pt x="232" y="157"/>
                    </a:lnTo>
                    <a:lnTo>
                      <a:pt x="224" y="159"/>
                    </a:lnTo>
                    <a:lnTo>
                      <a:pt x="216" y="159"/>
                    </a:lnTo>
                    <a:lnTo>
                      <a:pt x="209" y="156"/>
                    </a:lnTo>
                    <a:lnTo>
                      <a:pt x="201" y="150"/>
                    </a:lnTo>
                    <a:lnTo>
                      <a:pt x="195" y="141"/>
                    </a:lnTo>
                    <a:lnTo>
                      <a:pt x="191" y="128"/>
                    </a:lnTo>
                    <a:lnTo>
                      <a:pt x="181" y="93"/>
                    </a:lnTo>
                    <a:lnTo>
                      <a:pt x="162" y="70"/>
                    </a:lnTo>
                    <a:lnTo>
                      <a:pt x="140" y="56"/>
                    </a:lnTo>
                    <a:lnTo>
                      <a:pt x="113" y="53"/>
                    </a:lnTo>
                    <a:lnTo>
                      <a:pt x="90" y="59"/>
                    </a:lnTo>
                    <a:lnTo>
                      <a:pt x="68" y="75"/>
                    </a:lnTo>
                    <a:lnTo>
                      <a:pt x="55" y="100"/>
                    </a:lnTo>
                    <a:lnTo>
                      <a:pt x="51" y="134"/>
                    </a:lnTo>
                    <a:lnTo>
                      <a:pt x="50" y="142"/>
                    </a:lnTo>
                    <a:lnTo>
                      <a:pt x="45" y="148"/>
                    </a:lnTo>
                    <a:lnTo>
                      <a:pt x="37" y="152"/>
                    </a:lnTo>
                    <a:lnTo>
                      <a:pt x="27" y="152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4" y="13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07" name="Freeform 1039"/>
              <p:cNvSpPr>
                <a:spLocks/>
              </p:cNvSpPr>
              <p:nvPr/>
            </p:nvSpPr>
            <p:spPr bwMode="auto">
              <a:xfrm>
                <a:off x="2710" y="2265"/>
                <a:ext cx="87" cy="811"/>
              </a:xfrm>
              <a:custGeom>
                <a:avLst/>
                <a:gdLst>
                  <a:gd name="T0" fmla="*/ 104 w 175"/>
                  <a:gd name="T1" fmla="*/ 67 h 811"/>
                  <a:gd name="T2" fmla="*/ 112 w 175"/>
                  <a:gd name="T3" fmla="*/ 192 h 811"/>
                  <a:gd name="T4" fmla="*/ 111 w 175"/>
                  <a:gd name="T5" fmla="*/ 437 h 811"/>
                  <a:gd name="T6" fmla="*/ 106 w 175"/>
                  <a:gd name="T7" fmla="*/ 679 h 811"/>
                  <a:gd name="T8" fmla="*/ 104 w 175"/>
                  <a:gd name="T9" fmla="*/ 792 h 811"/>
                  <a:gd name="T10" fmla="*/ 110 w 175"/>
                  <a:gd name="T11" fmla="*/ 804 h 811"/>
                  <a:gd name="T12" fmla="*/ 114 w 175"/>
                  <a:gd name="T13" fmla="*/ 810 h 811"/>
                  <a:gd name="T14" fmla="*/ 119 w 175"/>
                  <a:gd name="T15" fmla="*/ 811 h 811"/>
                  <a:gd name="T16" fmla="*/ 131 w 175"/>
                  <a:gd name="T17" fmla="*/ 811 h 811"/>
                  <a:gd name="T18" fmla="*/ 142 w 175"/>
                  <a:gd name="T19" fmla="*/ 810 h 811"/>
                  <a:gd name="T20" fmla="*/ 151 w 175"/>
                  <a:gd name="T21" fmla="*/ 807 h 811"/>
                  <a:gd name="T22" fmla="*/ 159 w 175"/>
                  <a:gd name="T23" fmla="*/ 801 h 811"/>
                  <a:gd name="T24" fmla="*/ 165 w 175"/>
                  <a:gd name="T25" fmla="*/ 794 h 811"/>
                  <a:gd name="T26" fmla="*/ 169 w 175"/>
                  <a:gd name="T27" fmla="*/ 786 h 811"/>
                  <a:gd name="T28" fmla="*/ 173 w 175"/>
                  <a:gd name="T29" fmla="*/ 778 h 811"/>
                  <a:gd name="T30" fmla="*/ 175 w 175"/>
                  <a:gd name="T31" fmla="*/ 769 h 811"/>
                  <a:gd name="T32" fmla="*/ 175 w 175"/>
                  <a:gd name="T33" fmla="*/ 761 h 811"/>
                  <a:gd name="T34" fmla="*/ 168 w 175"/>
                  <a:gd name="T35" fmla="*/ 571 h 811"/>
                  <a:gd name="T36" fmla="*/ 165 w 175"/>
                  <a:gd name="T37" fmla="*/ 351 h 811"/>
                  <a:gd name="T38" fmla="*/ 163 w 175"/>
                  <a:gd name="T39" fmla="*/ 167 h 811"/>
                  <a:gd name="T40" fmla="*/ 163 w 175"/>
                  <a:gd name="T41" fmla="*/ 76 h 811"/>
                  <a:gd name="T42" fmla="*/ 156 w 175"/>
                  <a:gd name="T43" fmla="*/ 40 h 811"/>
                  <a:gd name="T44" fmla="*/ 142 w 175"/>
                  <a:gd name="T45" fmla="*/ 17 h 811"/>
                  <a:gd name="T46" fmla="*/ 119 w 175"/>
                  <a:gd name="T47" fmla="*/ 3 h 811"/>
                  <a:gd name="T48" fmla="*/ 94 w 175"/>
                  <a:gd name="T49" fmla="*/ 0 h 811"/>
                  <a:gd name="T50" fmla="*/ 66 w 175"/>
                  <a:gd name="T51" fmla="*/ 8 h 811"/>
                  <a:gd name="T52" fmla="*/ 41 w 175"/>
                  <a:gd name="T53" fmla="*/ 25 h 811"/>
                  <a:gd name="T54" fmla="*/ 20 w 175"/>
                  <a:gd name="T55" fmla="*/ 50 h 811"/>
                  <a:gd name="T56" fmla="*/ 5 w 175"/>
                  <a:gd name="T57" fmla="*/ 83 h 811"/>
                  <a:gd name="T58" fmla="*/ 1 w 175"/>
                  <a:gd name="T59" fmla="*/ 100 h 811"/>
                  <a:gd name="T60" fmla="*/ 0 w 175"/>
                  <a:gd name="T61" fmla="*/ 114 h 811"/>
                  <a:gd name="T62" fmla="*/ 4 w 175"/>
                  <a:gd name="T63" fmla="*/ 125 h 811"/>
                  <a:gd name="T64" fmla="*/ 15 w 175"/>
                  <a:gd name="T65" fmla="*/ 130 h 811"/>
                  <a:gd name="T66" fmla="*/ 26 w 175"/>
                  <a:gd name="T67" fmla="*/ 128 h 811"/>
                  <a:gd name="T68" fmla="*/ 38 w 175"/>
                  <a:gd name="T69" fmla="*/ 114 h 811"/>
                  <a:gd name="T70" fmla="*/ 48 w 175"/>
                  <a:gd name="T71" fmla="*/ 97 h 811"/>
                  <a:gd name="T72" fmla="*/ 58 w 175"/>
                  <a:gd name="T73" fmla="*/ 78 h 811"/>
                  <a:gd name="T74" fmla="*/ 67 w 175"/>
                  <a:gd name="T75" fmla="*/ 61 h 811"/>
                  <a:gd name="T76" fmla="*/ 78 w 175"/>
                  <a:gd name="T77" fmla="*/ 50 h 811"/>
                  <a:gd name="T78" fmla="*/ 90 w 175"/>
                  <a:gd name="T79" fmla="*/ 51 h 811"/>
                  <a:gd name="T80" fmla="*/ 104 w 175"/>
                  <a:gd name="T81" fmla="*/ 67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811">
                    <a:moveTo>
                      <a:pt x="104" y="67"/>
                    </a:moveTo>
                    <a:lnTo>
                      <a:pt x="112" y="192"/>
                    </a:lnTo>
                    <a:lnTo>
                      <a:pt x="111" y="437"/>
                    </a:lnTo>
                    <a:lnTo>
                      <a:pt x="106" y="679"/>
                    </a:lnTo>
                    <a:lnTo>
                      <a:pt x="104" y="792"/>
                    </a:lnTo>
                    <a:lnTo>
                      <a:pt x="110" y="804"/>
                    </a:lnTo>
                    <a:lnTo>
                      <a:pt x="114" y="810"/>
                    </a:lnTo>
                    <a:lnTo>
                      <a:pt x="119" y="811"/>
                    </a:lnTo>
                    <a:lnTo>
                      <a:pt x="131" y="811"/>
                    </a:lnTo>
                    <a:lnTo>
                      <a:pt x="142" y="810"/>
                    </a:lnTo>
                    <a:lnTo>
                      <a:pt x="151" y="807"/>
                    </a:lnTo>
                    <a:lnTo>
                      <a:pt x="159" y="801"/>
                    </a:lnTo>
                    <a:lnTo>
                      <a:pt x="165" y="794"/>
                    </a:lnTo>
                    <a:lnTo>
                      <a:pt x="169" y="786"/>
                    </a:lnTo>
                    <a:lnTo>
                      <a:pt x="173" y="778"/>
                    </a:lnTo>
                    <a:lnTo>
                      <a:pt x="175" y="769"/>
                    </a:lnTo>
                    <a:lnTo>
                      <a:pt x="175" y="761"/>
                    </a:lnTo>
                    <a:lnTo>
                      <a:pt x="168" y="571"/>
                    </a:lnTo>
                    <a:lnTo>
                      <a:pt x="165" y="351"/>
                    </a:lnTo>
                    <a:lnTo>
                      <a:pt x="163" y="167"/>
                    </a:lnTo>
                    <a:lnTo>
                      <a:pt x="163" y="76"/>
                    </a:lnTo>
                    <a:lnTo>
                      <a:pt x="156" y="40"/>
                    </a:lnTo>
                    <a:lnTo>
                      <a:pt x="142" y="17"/>
                    </a:lnTo>
                    <a:lnTo>
                      <a:pt x="119" y="3"/>
                    </a:lnTo>
                    <a:lnTo>
                      <a:pt x="94" y="0"/>
                    </a:lnTo>
                    <a:lnTo>
                      <a:pt x="66" y="8"/>
                    </a:lnTo>
                    <a:lnTo>
                      <a:pt x="41" y="25"/>
                    </a:lnTo>
                    <a:lnTo>
                      <a:pt x="20" y="50"/>
                    </a:lnTo>
                    <a:lnTo>
                      <a:pt x="5" y="83"/>
                    </a:lnTo>
                    <a:lnTo>
                      <a:pt x="1" y="100"/>
                    </a:lnTo>
                    <a:lnTo>
                      <a:pt x="0" y="114"/>
                    </a:lnTo>
                    <a:lnTo>
                      <a:pt x="4" y="125"/>
                    </a:lnTo>
                    <a:lnTo>
                      <a:pt x="15" y="130"/>
                    </a:lnTo>
                    <a:lnTo>
                      <a:pt x="26" y="128"/>
                    </a:lnTo>
                    <a:lnTo>
                      <a:pt x="38" y="114"/>
                    </a:lnTo>
                    <a:lnTo>
                      <a:pt x="48" y="97"/>
                    </a:lnTo>
                    <a:lnTo>
                      <a:pt x="58" y="78"/>
                    </a:lnTo>
                    <a:lnTo>
                      <a:pt x="67" y="61"/>
                    </a:lnTo>
                    <a:lnTo>
                      <a:pt x="78" y="50"/>
                    </a:lnTo>
                    <a:lnTo>
                      <a:pt x="90" y="51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08" name="Freeform 1040"/>
              <p:cNvSpPr>
                <a:spLocks/>
              </p:cNvSpPr>
              <p:nvPr/>
            </p:nvSpPr>
            <p:spPr bwMode="auto">
              <a:xfrm>
                <a:off x="2811" y="2269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09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3 h 811"/>
                  <a:gd name="T12" fmla="*/ 112 w 174"/>
                  <a:gd name="T13" fmla="*/ 808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0 w 174"/>
                  <a:gd name="T21" fmla="*/ 806 h 811"/>
                  <a:gd name="T22" fmla="*/ 158 w 174"/>
                  <a:gd name="T23" fmla="*/ 801 h 811"/>
                  <a:gd name="T24" fmla="*/ 164 w 174"/>
                  <a:gd name="T25" fmla="*/ 793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8 h 811"/>
                  <a:gd name="T32" fmla="*/ 174 w 174"/>
                  <a:gd name="T33" fmla="*/ 760 h 811"/>
                  <a:gd name="T34" fmla="*/ 168 w 174"/>
                  <a:gd name="T35" fmla="*/ 570 h 811"/>
                  <a:gd name="T36" fmla="*/ 164 w 174"/>
                  <a:gd name="T37" fmla="*/ 351 h 811"/>
                  <a:gd name="T38" fmla="*/ 162 w 174"/>
                  <a:gd name="T39" fmla="*/ 167 h 811"/>
                  <a:gd name="T40" fmla="*/ 161 w 174"/>
                  <a:gd name="T41" fmla="*/ 76 h 811"/>
                  <a:gd name="T42" fmla="*/ 154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4 w 174"/>
                  <a:gd name="T51" fmla="*/ 7 h 811"/>
                  <a:gd name="T52" fmla="*/ 39 w 174"/>
                  <a:gd name="T53" fmla="*/ 24 h 811"/>
                  <a:gd name="T54" fmla="*/ 18 w 174"/>
                  <a:gd name="T55" fmla="*/ 50 h 811"/>
                  <a:gd name="T56" fmla="*/ 5 w 174"/>
                  <a:gd name="T57" fmla="*/ 83 h 811"/>
                  <a:gd name="T58" fmla="*/ 1 w 174"/>
                  <a:gd name="T59" fmla="*/ 99 h 811"/>
                  <a:gd name="T60" fmla="*/ 0 w 174"/>
                  <a:gd name="T61" fmla="*/ 113 h 811"/>
                  <a:gd name="T62" fmla="*/ 4 w 174"/>
                  <a:gd name="T63" fmla="*/ 125 h 811"/>
                  <a:gd name="T64" fmla="*/ 14 w 174"/>
                  <a:gd name="T65" fmla="*/ 131 h 811"/>
                  <a:gd name="T66" fmla="*/ 26 w 174"/>
                  <a:gd name="T67" fmla="*/ 126 h 811"/>
                  <a:gd name="T68" fmla="*/ 38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7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09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3"/>
                    </a:lnTo>
                    <a:lnTo>
                      <a:pt x="112" y="808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0" y="806"/>
                    </a:lnTo>
                    <a:lnTo>
                      <a:pt x="158" y="801"/>
                    </a:lnTo>
                    <a:lnTo>
                      <a:pt x="164" y="793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8"/>
                    </a:lnTo>
                    <a:lnTo>
                      <a:pt x="174" y="760"/>
                    </a:lnTo>
                    <a:lnTo>
                      <a:pt x="168" y="570"/>
                    </a:lnTo>
                    <a:lnTo>
                      <a:pt x="164" y="351"/>
                    </a:lnTo>
                    <a:lnTo>
                      <a:pt x="162" y="167"/>
                    </a:lnTo>
                    <a:lnTo>
                      <a:pt x="161" y="76"/>
                    </a:lnTo>
                    <a:lnTo>
                      <a:pt x="154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4" y="7"/>
                    </a:lnTo>
                    <a:lnTo>
                      <a:pt x="39" y="24"/>
                    </a:lnTo>
                    <a:lnTo>
                      <a:pt x="18" y="50"/>
                    </a:lnTo>
                    <a:lnTo>
                      <a:pt x="5" y="83"/>
                    </a:lnTo>
                    <a:lnTo>
                      <a:pt x="1" y="99"/>
                    </a:lnTo>
                    <a:lnTo>
                      <a:pt x="0" y="113"/>
                    </a:lnTo>
                    <a:lnTo>
                      <a:pt x="4" y="125"/>
                    </a:lnTo>
                    <a:lnTo>
                      <a:pt x="14" y="131"/>
                    </a:lnTo>
                    <a:lnTo>
                      <a:pt x="26" y="126"/>
                    </a:lnTo>
                    <a:lnTo>
                      <a:pt x="38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7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09" name="Freeform 1041"/>
              <p:cNvSpPr>
                <a:spLocks/>
              </p:cNvSpPr>
              <p:nvPr/>
            </p:nvSpPr>
            <p:spPr bwMode="auto">
              <a:xfrm>
                <a:off x="2604" y="2272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10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4 h 811"/>
                  <a:gd name="T12" fmla="*/ 112 w 174"/>
                  <a:gd name="T13" fmla="*/ 810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1 w 174"/>
                  <a:gd name="T21" fmla="*/ 807 h 811"/>
                  <a:gd name="T22" fmla="*/ 158 w 174"/>
                  <a:gd name="T23" fmla="*/ 801 h 811"/>
                  <a:gd name="T24" fmla="*/ 164 w 174"/>
                  <a:gd name="T25" fmla="*/ 794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9 h 811"/>
                  <a:gd name="T32" fmla="*/ 174 w 174"/>
                  <a:gd name="T33" fmla="*/ 761 h 811"/>
                  <a:gd name="T34" fmla="*/ 168 w 174"/>
                  <a:gd name="T35" fmla="*/ 571 h 811"/>
                  <a:gd name="T36" fmla="*/ 164 w 174"/>
                  <a:gd name="T37" fmla="*/ 351 h 811"/>
                  <a:gd name="T38" fmla="*/ 161 w 174"/>
                  <a:gd name="T39" fmla="*/ 167 h 811"/>
                  <a:gd name="T40" fmla="*/ 161 w 174"/>
                  <a:gd name="T41" fmla="*/ 76 h 811"/>
                  <a:gd name="T42" fmla="*/ 155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5 w 174"/>
                  <a:gd name="T51" fmla="*/ 7 h 811"/>
                  <a:gd name="T52" fmla="*/ 39 w 174"/>
                  <a:gd name="T53" fmla="*/ 23 h 811"/>
                  <a:gd name="T54" fmla="*/ 18 w 174"/>
                  <a:gd name="T55" fmla="*/ 50 h 811"/>
                  <a:gd name="T56" fmla="*/ 4 w 174"/>
                  <a:gd name="T57" fmla="*/ 83 h 811"/>
                  <a:gd name="T58" fmla="*/ 0 w 174"/>
                  <a:gd name="T59" fmla="*/ 100 h 811"/>
                  <a:gd name="T60" fmla="*/ 0 w 174"/>
                  <a:gd name="T61" fmla="*/ 114 h 811"/>
                  <a:gd name="T62" fmla="*/ 2 w 174"/>
                  <a:gd name="T63" fmla="*/ 125 h 811"/>
                  <a:gd name="T64" fmla="*/ 14 w 174"/>
                  <a:gd name="T65" fmla="*/ 130 h 811"/>
                  <a:gd name="T66" fmla="*/ 26 w 174"/>
                  <a:gd name="T67" fmla="*/ 128 h 811"/>
                  <a:gd name="T68" fmla="*/ 37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6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10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4"/>
                    </a:lnTo>
                    <a:lnTo>
                      <a:pt x="112" y="810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1" y="807"/>
                    </a:lnTo>
                    <a:lnTo>
                      <a:pt x="158" y="801"/>
                    </a:lnTo>
                    <a:lnTo>
                      <a:pt x="164" y="794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9"/>
                    </a:lnTo>
                    <a:lnTo>
                      <a:pt x="174" y="761"/>
                    </a:lnTo>
                    <a:lnTo>
                      <a:pt x="168" y="571"/>
                    </a:lnTo>
                    <a:lnTo>
                      <a:pt x="164" y="351"/>
                    </a:lnTo>
                    <a:lnTo>
                      <a:pt x="161" y="167"/>
                    </a:lnTo>
                    <a:lnTo>
                      <a:pt x="161" y="76"/>
                    </a:lnTo>
                    <a:lnTo>
                      <a:pt x="155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5" y="7"/>
                    </a:lnTo>
                    <a:lnTo>
                      <a:pt x="39" y="23"/>
                    </a:lnTo>
                    <a:lnTo>
                      <a:pt x="18" y="50"/>
                    </a:lnTo>
                    <a:lnTo>
                      <a:pt x="4" y="83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14" y="130"/>
                    </a:lnTo>
                    <a:lnTo>
                      <a:pt x="26" y="128"/>
                    </a:lnTo>
                    <a:lnTo>
                      <a:pt x="37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6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87410" name="Text Box 1042"/>
            <p:cNvSpPr txBox="1">
              <a:spLocks noChangeArrowheads="1"/>
            </p:cNvSpPr>
            <p:nvPr/>
          </p:nvSpPr>
          <p:spPr bwMode="auto">
            <a:xfrm>
              <a:off x="2640" y="2016"/>
              <a:ext cx="311" cy="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C</a:t>
              </a:r>
            </a:p>
          </p:txBody>
        </p:sp>
      </p:grpSp>
      <p:grpSp>
        <p:nvGrpSpPr>
          <p:cNvPr id="187411" name="Group 1043"/>
          <p:cNvGrpSpPr>
            <a:grpSpLocks/>
          </p:cNvGrpSpPr>
          <p:nvPr/>
        </p:nvGrpSpPr>
        <p:grpSpPr bwMode="auto">
          <a:xfrm>
            <a:off x="1600200" y="2895600"/>
            <a:ext cx="838200" cy="1143000"/>
            <a:chOff x="576" y="912"/>
            <a:chExt cx="768" cy="960"/>
          </a:xfrm>
        </p:grpSpPr>
        <p:grpSp>
          <p:nvGrpSpPr>
            <p:cNvPr id="187412" name="Group 1044"/>
            <p:cNvGrpSpPr>
              <a:grpSpLocks/>
            </p:cNvGrpSpPr>
            <p:nvPr/>
          </p:nvGrpSpPr>
          <p:grpSpPr bwMode="auto">
            <a:xfrm>
              <a:off x="576" y="912"/>
              <a:ext cx="768" cy="960"/>
              <a:chOff x="2536" y="1801"/>
              <a:chExt cx="461" cy="1453"/>
            </a:xfrm>
          </p:grpSpPr>
          <p:sp>
            <p:nvSpPr>
              <p:cNvPr id="187413" name="Freeform 1045"/>
              <p:cNvSpPr>
                <a:spLocks/>
              </p:cNvSpPr>
              <p:nvPr/>
            </p:nvSpPr>
            <p:spPr bwMode="auto">
              <a:xfrm>
                <a:off x="2536" y="1801"/>
                <a:ext cx="461" cy="1453"/>
              </a:xfrm>
              <a:custGeom>
                <a:avLst/>
                <a:gdLst>
                  <a:gd name="T0" fmla="*/ 526 w 921"/>
                  <a:gd name="T1" fmla="*/ 1 h 1453"/>
                  <a:gd name="T2" fmla="*/ 620 w 921"/>
                  <a:gd name="T3" fmla="*/ 7 h 1453"/>
                  <a:gd name="T4" fmla="*/ 703 w 921"/>
                  <a:gd name="T5" fmla="*/ 19 h 1453"/>
                  <a:gd name="T6" fmla="*/ 773 w 921"/>
                  <a:gd name="T7" fmla="*/ 39 h 1453"/>
                  <a:gd name="T8" fmla="*/ 830 w 921"/>
                  <a:gd name="T9" fmla="*/ 65 h 1453"/>
                  <a:gd name="T10" fmla="*/ 875 w 921"/>
                  <a:gd name="T11" fmla="*/ 99 h 1453"/>
                  <a:gd name="T12" fmla="*/ 904 w 921"/>
                  <a:gd name="T13" fmla="*/ 142 h 1453"/>
                  <a:gd name="T14" fmla="*/ 920 w 921"/>
                  <a:gd name="T15" fmla="*/ 193 h 1453"/>
                  <a:gd name="T16" fmla="*/ 919 w 921"/>
                  <a:gd name="T17" fmla="*/ 286 h 1453"/>
                  <a:gd name="T18" fmla="*/ 905 w 921"/>
                  <a:gd name="T19" fmla="*/ 554 h 1453"/>
                  <a:gd name="T20" fmla="*/ 885 w 921"/>
                  <a:gd name="T21" fmla="*/ 892 h 1453"/>
                  <a:gd name="T22" fmla="*/ 870 w 921"/>
                  <a:gd name="T23" fmla="*/ 1161 h 1453"/>
                  <a:gd name="T24" fmla="*/ 852 w 921"/>
                  <a:gd name="T25" fmla="*/ 1278 h 1453"/>
                  <a:gd name="T26" fmla="*/ 778 w 921"/>
                  <a:gd name="T27" fmla="*/ 1360 h 1453"/>
                  <a:gd name="T28" fmla="*/ 661 w 921"/>
                  <a:gd name="T29" fmla="*/ 1417 h 1453"/>
                  <a:gd name="T30" fmla="*/ 517 w 921"/>
                  <a:gd name="T31" fmla="*/ 1447 h 1453"/>
                  <a:gd name="T32" fmla="*/ 365 w 921"/>
                  <a:gd name="T33" fmla="*/ 1451 h 1453"/>
                  <a:gd name="T34" fmla="*/ 223 w 921"/>
                  <a:gd name="T35" fmla="*/ 1425 h 1453"/>
                  <a:gd name="T36" fmla="*/ 111 w 921"/>
                  <a:gd name="T37" fmla="*/ 1369 h 1453"/>
                  <a:gd name="T38" fmla="*/ 47 w 921"/>
                  <a:gd name="T39" fmla="*/ 1283 h 1453"/>
                  <a:gd name="T40" fmla="*/ 39 w 921"/>
                  <a:gd name="T41" fmla="*/ 1101 h 1453"/>
                  <a:gd name="T42" fmla="*/ 27 w 921"/>
                  <a:gd name="T43" fmla="*/ 822 h 1453"/>
                  <a:gd name="T44" fmla="*/ 10 w 921"/>
                  <a:gd name="T45" fmla="*/ 543 h 1453"/>
                  <a:gd name="T46" fmla="*/ 0 w 921"/>
                  <a:gd name="T47" fmla="*/ 308 h 1453"/>
                  <a:gd name="T48" fmla="*/ 5 w 921"/>
                  <a:gd name="T49" fmla="*/ 199 h 1453"/>
                  <a:gd name="T50" fmla="*/ 27 w 921"/>
                  <a:gd name="T51" fmla="*/ 154 h 1453"/>
                  <a:gd name="T52" fmla="*/ 68 w 921"/>
                  <a:gd name="T53" fmla="*/ 114 h 1453"/>
                  <a:gd name="T54" fmla="*/ 123 w 921"/>
                  <a:gd name="T55" fmla="*/ 79 h 1453"/>
                  <a:gd name="T56" fmla="*/ 190 w 921"/>
                  <a:gd name="T57" fmla="*/ 49 h 1453"/>
                  <a:gd name="T58" fmla="*/ 265 w 921"/>
                  <a:gd name="T59" fmla="*/ 26 h 1453"/>
                  <a:gd name="T60" fmla="*/ 347 w 921"/>
                  <a:gd name="T61" fmla="*/ 10 h 1453"/>
                  <a:gd name="T62" fmla="*/ 432 w 921"/>
                  <a:gd name="T63" fmla="*/ 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53">
                    <a:moveTo>
                      <a:pt x="474" y="0"/>
                    </a:moveTo>
                    <a:lnTo>
                      <a:pt x="526" y="1"/>
                    </a:lnTo>
                    <a:lnTo>
                      <a:pt x="575" y="3"/>
                    </a:lnTo>
                    <a:lnTo>
                      <a:pt x="620" y="7"/>
                    </a:lnTo>
                    <a:lnTo>
                      <a:pt x="663" y="13"/>
                    </a:lnTo>
                    <a:lnTo>
                      <a:pt x="703" y="19"/>
                    </a:lnTo>
                    <a:lnTo>
                      <a:pt x="740" y="28"/>
                    </a:lnTo>
                    <a:lnTo>
                      <a:pt x="773" y="39"/>
                    </a:lnTo>
                    <a:lnTo>
                      <a:pt x="804" y="50"/>
                    </a:lnTo>
                    <a:lnTo>
                      <a:pt x="830" y="65"/>
                    </a:lnTo>
                    <a:lnTo>
                      <a:pt x="854" y="81"/>
                    </a:lnTo>
                    <a:lnTo>
                      <a:pt x="875" y="99"/>
                    </a:lnTo>
                    <a:lnTo>
                      <a:pt x="891" y="119"/>
                    </a:lnTo>
                    <a:lnTo>
                      <a:pt x="904" y="142"/>
                    </a:lnTo>
                    <a:lnTo>
                      <a:pt x="913" y="167"/>
                    </a:lnTo>
                    <a:lnTo>
                      <a:pt x="920" y="193"/>
                    </a:lnTo>
                    <a:lnTo>
                      <a:pt x="921" y="222"/>
                    </a:lnTo>
                    <a:lnTo>
                      <a:pt x="919" y="286"/>
                    </a:lnTo>
                    <a:lnTo>
                      <a:pt x="913" y="403"/>
                    </a:lnTo>
                    <a:lnTo>
                      <a:pt x="905" y="554"/>
                    </a:lnTo>
                    <a:lnTo>
                      <a:pt x="896" y="722"/>
                    </a:lnTo>
                    <a:lnTo>
                      <a:pt x="885" y="892"/>
                    </a:lnTo>
                    <a:lnTo>
                      <a:pt x="878" y="1043"/>
                    </a:lnTo>
                    <a:lnTo>
                      <a:pt x="870" y="1161"/>
                    </a:lnTo>
                    <a:lnTo>
                      <a:pt x="866" y="1228"/>
                    </a:lnTo>
                    <a:lnTo>
                      <a:pt x="852" y="1278"/>
                    </a:lnTo>
                    <a:lnTo>
                      <a:pt x="822" y="1322"/>
                    </a:lnTo>
                    <a:lnTo>
                      <a:pt x="778" y="1360"/>
                    </a:lnTo>
                    <a:lnTo>
                      <a:pt x="724" y="1392"/>
                    </a:lnTo>
                    <a:lnTo>
                      <a:pt x="661" y="1417"/>
                    </a:lnTo>
                    <a:lnTo>
                      <a:pt x="591" y="1436"/>
                    </a:lnTo>
                    <a:lnTo>
                      <a:pt x="517" y="1447"/>
                    </a:lnTo>
                    <a:lnTo>
                      <a:pt x="440" y="1453"/>
                    </a:lnTo>
                    <a:lnTo>
                      <a:pt x="365" y="1451"/>
                    </a:lnTo>
                    <a:lnTo>
                      <a:pt x="291" y="1442"/>
                    </a:lnTo>
                    <a:lnTo>
                      <a:pt x="223" y="1425"/>
                    </a:lnTo>
                    <a:lnTo>
                      <a:pt x="162" y="1401"/>
                    </a:lnTo>
                    <a:lnTo>
                      <a:pt x="111" y="1369"/>
                    </a:lnTo>
                    <a:lnTo>
                      <a:pt x="72" y="1331"/>
                    </a:lnTo>
                    <a:lnTo>
                      <a:pt x="47" y="1283"/>
                    </a:lnTo>
                    <a:lnTo>
                      <a:pt x="39" y="1228"/>
                    </a:lnTo>
                    <a:lnTo>
                      <a:pt x="39" y="1101"/>
                    </a:lnTo>
                    <a:lnTo>
                      <a:pt x="35" y="965"/>
                    </a:lnTo>
                    <a:lnTo>
                      <a:pt x="27" y="822"/>
                    </a:lnTo>
                    <a:lnTo>
                      <a:pt x="19" y="679"/>
                    </a:lnTo>
                    <a:lnTo>
                      <a:pt x="10" y="543"/>
                    </a:lnTo>
                    <a:lnTo>
                      <a:pt x="4" y="417"/>
                    </a:lnTo>
                    <a:lnTo>
                      <a:pt x="0" y="308"/>
                    </a:lnTo>
                    <a:lnTo>
                      <a:pt x="1" y="222"/>
                    </a:lnTo>
                    <a:lnTo>
                      <a:pt x="5" y="199"/>
                    </a:lnTo>
                    <a:lnTo>
                      <a:pt x="14" y="176"/>
                    </a:lnTo>
                    <a:lnTo>
                      <a:pt x="27" y="154"/>
                    </a:lnTo>
                    <a:lnTo>
                      <a:pt x="46" y="133"/>
                    </a:lnTo>
                    <a:lnTo>
                      <a:pt x="68" y="114"/>
                    </a:lnTo>
                    <a:lnTo>
                      <a:pt x="94" y="96"/>
                    </a:lnTo>
                    <a:lnTo>
                      <a:pt x="123" y="79"/>
                    </a:lnTo>
                    <a:lnTo>
                      <a:pt x="154" y="63"/>
                    </a:lnTo>
                    <a:lnTo>
                      <a:pt x="190" y="49"/>
                    </a:lnTo>
                    <a:lnTo>
                      <a:pt x="226" y="36"/>
                    </a:lnTo>
                    <a:lnTo>
                      <a:pt x="265" y="26"/>
                    </a:lnTo>
                    <a:lnTo>
                      <a:pt x="305" y="17"/>
                    </a:lnTo>
                    <a:lnTo>
                      <a:pt x="347" y="10"/>
                    </a:lnTo>
                    <a:lnTo>
                      <a:pt x="388" y="4"/>
                    </a:lnTo>
                    <a:lnTo>
                      <a:pt x="432" y="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14" name="Freeform 1046"/>
              <p:cNvSpPr>
                <a:spLocks/>
              </p:cNvSpPr>
              <p:nvPr/>
            </p:nvSpPr>
            <p:spPr bwMode="auto">
              <a:xfrm>
                <a:off x="2581" y="1859"/>
                <a:ext cx="380" cy="260"/>
              </a:xfrm>
              <a:custGeom>
                <a:avLst/>
                <a:gdLst>
                  <a:gd name="T0" fmla="*/ 411 w 760"/>
                  <a:gd name="T1" fmla="*/ 259 h 260"/>
                  <a:gd name="T2" fmla="*/ 506 w 760"/>
                  <a:gd name="T3" fmla="*/ 253 h 260"/>
                  <a:gd name="T4" fmla="*/ 585 w 760"/>
                  <a:gd name="T5" fmla="*/ 243 h 260"/>
                  <a:gd name="T6" fmla="*/ 650 w 760"/>
                  <a:gd name="T7" fmla="*/ 230 h 260"/>
                  <a:gd name="T8" fmla="*/ 699 w 760"/>
                  <a:gd name="T9" fmla="*/ 211 h 260"/>
                  <a:gd name="T10" fmla="*/ 733 w 760"/>
                  <a:gd name="T11" fmla="*/ 192 h 260"/>
                  <a:gd name="T12" fmla="*/ 754 w 760"/>
                  <a:gd name="T13" fmla="*/ 171 h 260"/>
                  <a:gd name="T14" fmla="*/ 760 w 760"/>
                  <a:gd name="T15" fmla="*/ 150 h 260"/>
                  <a:gd name="T16" fmla="*/ 751 w 760"/>
                  <a:gd name="T17" fmla="*/ 125 h 260"/>
                  <a:gd name="T18" fmla="*/ 728 w 760"/>
                  <a:gd name="T19" fmla="*/ 99 h 260"/>
                  <a:gd name="T20" fmla="*/ 694 w 760"/>
                  <a:gd name="T21" fmla="*/ 75 h 260"/>
                  <a:gd name="T22" fmla="*/ 649 w 760"/>
                  <a:gd name="T23" fmla="*/ 53 h 260"/>
                  <a:gd name="T24" fmla="*/ 596 w 760"/>
                  <a:gd name="T25" fmla="*/ 34 h 260"/>
                  <a:gd name="T26" fmla="*/ 534 w 760"/>
                  <a:gd name="T27" fmla="*/ 18 h 260"/>
                  <a:gd name="T28" fmla="*/ 465 w 760"/>
                  <a:gd name="T29" fmla="*/ 7 h 260"/>
                  <a:gd name="T30" fmla="*/ 391 w 760"/>
                  <a:gd name="T31" fmla="*/ 2 h 260"/>
                  <a:gd name="T32" fmla="*/ 314 w 760"/>
                  <a:gd name="T33" fmla="*/ 2 h 260"/>
                  <a:gd name="T34" fmla="*/ 242 w 760"/>
                  <a:gd name="T35" fmla="*/ 9 h 260"/>
                  <a:gd name="T36" fmla="*/ 178 w 760"/>
                  <a:gd name="T37" fmla="*/ 23 h 260"/>
                  <a:gd name="T38" fmla="*/ 121 w 760"/>
                  <a:gd name="T39" fmla="*/ 41 h 260"/>
                  <a:gd name="T40" fmla="*/ 75 w 760"/>
                  <a:gd name="T41" fmla="*/ 63 h 260"/>
                  <a:gd name="T42" fmla="*/ 39 w 760"/>
                  <a:gd name="T43" fmla="*/ 88 h 260"/>
                  <a:gd name="T44" fmla="*/ 14 w 760"/>
                  <a:gd name="T45" fmla="*/ 113 h 260"/>
                  <a:gd name="T46" fmla="*/ 1 w 760"/>
                  <a:gd name="T47" fmla="*/ 138 h 260"/>
                  <a:gd name="T48" fmla="*/ 2 w 760"/>
                  <a:gd name="T49" fmla="*/ 161 h 260"/>
                  <a:gd name="T50" fmla="*/ 22 w 760"/>
                  <a:gd name="T51" fmla="*/ 184 h 260"/>
                  <a:gd name="T52" fmla="*/ 56 w 760"/>
                  <a:gd name="T53" fmla="*/ 203 h 260"/>
                  <a:gd name="T54" fmla="*/ 104 w 760"/>
                  <a:gd name="T55" fmla="*/ 221 h 260"/>
                  <a:gd name="T56" fmla="*/ 158 w 760"/>
                  <a:gd name="T57" fmla="*/ 235 h 260"/>
                  <a:gd name="T58" fmla="*/ 218 w 760"/>
                  <a:gd name="T59" fmla="*/ 248 h 260"/>
                  <a:gd name="T60" fmla="*/ 277 w 760"/>
                  <a:gd name="T61" fmla="*/ 256 h 260"/>
                  <a:gd name="T62" fmla="*/ 333 w 760"/>
                  <a:gd name="T6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0" h="260">
                    <a:moveTo>
                      <a:pt x="358" y="260"/>
                    </a:moveTo>
                    <a:lnTo>
                      <a:pt x="411" y="259"/>
                    </a:lnTo>
                    <a:lnTo>
                      <a:pt x="461" y="257"/>
                    </a:lnTo>
                    <a:lnTo>
                      <a:pt x="506" y="253"/>
                    </a:lnTo>
                    <a:lnTo>
                      <a:pt x="548" y="249"/>
                    </a:lnTo>
                    <a:lnTo>
                      <a:pt x="585" y="243"/>
                    </a:lnTo>
                    <a:lnTo>
                      <a:pt x="620" y="236"/>
                    </a:lnTo>
                    <a:lnTo>
                      <a:pt x="650" y="230"/>
                    </a:lnTo>
                    <a:lnTo>
                      <a:pt x="676" y="221"/>
                    </a:lnTo>
                    <a:lnTo>
                      <a:pt x="699" y="211"/>
                    </a:lnTo>
                    <a:lnTo>
                      <a:pt x="719" y="203"/>
                    </a:lnTo>
                    <a:lnTo>
                      <a:pt x="733" y="192"/>
                    </a:lnTo>
                    <a:lnTo>
                      <a:pt x="745" y="182"/>
                    </a:lnTo>
                    <a:lnTo>
                      <a:pt x="754" y="171"/>
                    </a:lnTo>
                    <a:lnTo>
                      <a:pt x="758" y="161"/>
                    </a:lnTo>
                    <a:lnTo>
                      <a:pt x="760" y="150"/>
                    </a:lnTo>
                    <a:lnTo>
                      <a:pt x="757" y="139"/>
                    </a:lnTo>
                    <a:lnTo>
                      <a:pt x="751" y="125"/>
                    </a:lnTo>
                    <a:lnTo>
                      <a:pt x="740" y="113"/>
                    </a:lnTo>
                    <a:lnTo>
                      <a:pt x="728" y="99"/>
                    </a:lnTo>
                    <a:lnTo>
                      <a:pt x="712" y="86"/>
                    </a:lnTo>
                    <a:lnTo>
                      <a:pt x="694" y="75"/>
                    </a:lnTo>
                    <a:lnTo>
                      <a:pt x="673" y="64"/>
                    </a:lnTo>
                    <a:lnTo>
                      <a:pt x="649" y="53"/>
                    </a:lnTo>
                    <a:lnTo>
                      <a:pt x="624" y="42"/>
                    </a:lnTo>
                    <a:lnTo>
                      <a:pt x="596" y="34"/>
                    </a:lnTo>
                    <a:lnTo>
                      <a:pt x="565" y="25"/>
                    </a:lnTo>
                    <a:lnTo>
                      <a:pt x="534" y="18"/>
                    </a:lnTo>
                    <a:lnTo>
                      <a:pt x="501" y="11"/>
                    </a:lnTo>
                    <a:lnTo>
                      <a:pt x="465" y="7"/>
                    </a:lnTo>
                    <a:lnTo>
                      <a:pt x="429" y="3"/>
                    </a:lnTo>
                    <a:lnTo>
                      <a:pt x="391" y="2"/>
                    </a:lnTo>
                    <a:lnTo>
                      <a:pt x="353" y="0"/>
                    </a:lnTo>
                    <a:lnTo>
                      <a:pt x="314" y="2"/>
                    </a:lnTo>
                    <a:lnTo>
                      <a:pt x="277" y="5"/>
                    </a:lnTo>
                    <a:lnTo>
                      <a:pt x="242" y="9"/>
                    </a:lnTo>
                    <a:lnTo>
                      <a:pt x="208" y="16"/>
                    </a:lnTo>
                    <a:lnTo>
                      <a:pt x="178" y="23"/>
                    </a:lnTo>
                    <a:lnTo>
                      <a:pt x="149" y="31"/>
                    </a:lnTo>
                    <a:lnTo>
                      <a:pt x="121" y="41"/>
                    </a:lnTo>
                    <a:lnTo>
                      <a:pt x="97" y="52"/>
                    </a:lnTo>
                    <a:lnTo>
                      <a:pt x="75" y="63"/>
                    </a:lnTo>
                    <a:lnTo>
                      <a:pt x="56" y="75"/>
                    </a:lnTo>
                    <a:lnTo>
                      <a:pt x="39" y="88"/>
                    </a:lnTo>
                    <a:lnTo>
                      <a:pt x="25" y="100"/>
                    </a:lnTo>
                    <a:lnTo>
                      <a:pt x="14" y="113"/>
                    </a:lnTo>
                    <a:lnTo>
                      <a:pt x="6" y="125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10" y="173"/>
                    </a:lnTo>
                    <a:lnTo>
                      <a:pt x="22" y="184"/>
                    </a:lnTo>
                    <a:lnTo>
                      <a:pt x="38" y="193"/>
                    </a:lnTo>
                    <a:lnTo>
                      <a:pt x="56" y="203"/>
                    </a:lnTo>
                    <a:lnTo>
                      <a:pt x="79" y="213"/>
                    </a:lnTo>
                    <a:lnTo>
                      <a:pt x="104" y="221"/>
                    </a:lnTo>
                    <a:lnTo>
                      <a:pt x="130" y="228"/>
                    </a:lnTo>
                    <a:lnTo>
                      <a:pt x="158" y="235"/>
                    </a:lnTo>
                    <a:lnTo>
                      <a:pt x="189" y="242"/>
                    </a:lnTo>
                    <a:lnTo>
                      <a:pt x="218" y="248"/>
                    </a:lnTo>
                    <a:lnTo>
                      <a:pt x="248" y="252"/>
                    </a:lnTo>
                    <a:lnTo>
                      <a:pt x="277" y="256"/>
                    </a:lnTo>
                    <a:lnTo>
                      <a:pt x="306" y="257"/>
                    </a:lnTo>
                    <a:lnTo>
                      <a:pt x="333" y="260"/>
                    </a:lnTo>
                    <a:lnTo>
                      <a:pt x="358" y="260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15" name="Freeform 1047"/>
              <p:cNvSpPr>
                <a:spLocks/>
              </p:cNvSpPr>
              <p:nvPr/>
            </p:nvSpPr>
            <p:spPr bwMode="auto">
              <a:xfrm>
                <a:off x="2583" y="2147"/>
                <a:ext cx="355" cy="990"/>
              </a:xfrm>
              <a:custGeom>
                <a:avLst/>
                <a:gdLst>
                  <a:gd name="T0" fmla="*/ 694 w 708"/>
                  <a:gd name="T1" fmla="*/ 7 h 990"/>
                  <a:gd name="T2" fmla="*/ 658 w 708"/>
                  <a:gd name="T3" fmla="*/ 15 h 990"/>
                  <a:gd name="T4" fmla="*/ 617 w 708"/>
                  <a:gd name="T5" fmla="*/ 26 h 990"/>
                  <a:gd name="T6" fmla="*/ 571 w 708"/>
                  <a:gd name="T7" fmla="*/ 39 h 990"/>
                  <a:gd name="T8" fmla="*/ 522 w 708"/>
                  <a:gd name="T9" fmla="*/ 50 h 990"/>
                  <a:gd name="T10" fmla="*/ 474 w 708"/>
                  <a:gd name="T11" fmla="*/ 60 h 990"/>
                  <a:gd name="T12" fmla="*/ 427 w 708"/>
                  <a:gd name="T13" fmla="*/ 67 h 990"/>
                  <a:gd name="T14" fmla="*/ 383 w 708"/>
                  <a:gd name="T15" fmla="*/ 72 h 990"/>
                  <a:gd name="T16" fmla="*/ 335 w 708"/>
                  <a:gd name="T17" fmla="*/ 72 h 990"/>
                  <a:gd name="T18" fmla="*/ 281 w 708"/>
                  <a:gd name="T19" fmla="*/ 68 h 990"/>
                  <a:gd name="T20" fmla="*/ 228 w 708"/>
                  <a:gd name="T21" fmla="*/ 62 h 990"/>
                  <a:gd name="T22" fmla="*/ 178 w 708"/>
                  <a:gd name="T23" fmla="*/ 54 h 990"/>
                  <a:gd name="T24" fmla="*/ 132 w 708"/>
                  <a:gd name="T25" fmla="*/ 44 h 990"/>
                  <a:gd name="T26" fmla="*/ 88 w 708"/>
                  <a:gd name="T27" fmla="*/ 32 h 990"/>
                  <a:gd name="T28" fmla="*/ 48 w 708"/>
                  <a:gd name="T29" fmla="*/ 19 h 990"/>
                  <a:gd name="T30" fmla="*/ 14 w 708"/>
                  <a:gd name="T31" fmla="*/ 7 h 990"/>
                  <a:gd name="T32" fmla="*/ 3 w 708"/>
                  <a:gd name="T33" fmla="*/ 57 h 990"/>
                  <a:gd name="T34" fmla="*/ 10 w 708"/>
                  <a:gd name="T35" fmla="*/ 287 h 990"/>
                  <a:gd name="T36" fmla="*/ 0 w 708"/>
                  <a:gd name="T37" fmla="*/ 504 h 990"/>
                  <a:gd name="T38" fmla="*/ 7 w 708"/>
                  <a:gd name="T39" fmla="*/ 662 h 990"/>
                  <a:gd name="T40" fmla="*/ 25 w 708"/>
                  <a:gd name="T41" fmla="*/ 801 h 990"/>
                  <a:gd name="T42" fmla="*/ 38 w 708"/>
                  <a:gd name="T43" fmla="*/ 898 h 990"/>
                  <a:gd name="T44" fmla="*/ 47 w 708"/>
                  <a:gd name="T45" fmla="*/ 936 h 990"/>
                  <a:gd name="T46" fmla="*/ 96 w 708"/>
                  <a:gd name="T47" fmla="*/ 961 h 990"/>
                  <a:gd name="T48" fmla="*/ 181 w 708"/>
                  <a:gd name="T49" fmla="*/ 979 h 990"/>
                  <a:gd name="T50" fmla="*/ 288 w 708"/>
                  <a:gd name="T51" fmla="*/ 989 h 990"/>
                  <a:gd name="T52" fmla="*/ 401 w 708"/>
                  <a:gd name="T53" fmla="*/ 989 h 990"/>
                  <a:gd name="T54" fmla="*/ 509 w 708"/>
                  <a:gd name="T55" fmla="*/ 973 h 990"/>
                  <a:gd name="T56" fmla="*/ 597 w 708"/>
                  <a:gd name="T57" fmla="*/ 942 h 990"/>
                  <a:gd name="T58" fmla="*/ 651 w 708"/>
                  <a:gd name="T59" fmla="*/ 893 h 990"/>
                  <a:gd name="T60" fmla="*/ 665 w 708"/>
                  <a:gd name="T61" fmla="*/ 801 h 990"/>
                  <a:gd name="T62" fmla="*/ 678 w 708"/>
                  <a:gd name="T63" fmla="*/ 575 h 990"/>
                  <a:gd name="T64" fmla="*/ 694 w 708"/>
                  <a:gd name="T65" fmla="*/ 290 h 990"/>
                  <a:gd name="T66" fmla="*/ 706 w 708"/>
                  <a:gd name="T67" fmla="*/ 6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8" h="990">
                    <a:moveTo>
                      <a:pt x="708" y="3"/>
                    </a:moveTo>
                    <a:lnTo>
                      <a:pt x="694" y="7"/>
                    </a:lnTo>
                    <a:lnTo>
                      <a:pt x="676" y="11"/>
                    </a:lnTo>
                    <a:lnTo>
                      <a:pt x="658" y="15"/>
                    </a:lnTo>
                    <a:lnTo>
                      <a:pt x="638" y="21"/>
                    </a:lnTo>
                    <a:lnTo>
                      <a:pt x="617" y="26"/>
                    </a:lnTo>
                    <a:lnTo>
                      <a:pt x="594" y="33"/>
                    </a:lnTo>
                    <a:lnTo>
                      <a:pt x="571" y="39"/>
                    </a:lnTo>
                    <a:lnTo>
                      <a:pt x="547" y="44"/>
                    </a:lnTo>
                    <a:lnTo>
                      <a:pt x="522" y="50"/>
                    </a:lnTo>
                    <a:lnTo>
                      <a:pt x="498" y="55"/>
                    </a:lnTo>
                    <a:lnTo>
                      <a:pt x="474" y="60"/>
                    </a:lnTo>
                    <a:lnTo>
                      <a:pt x="450" y="64"/>
                    </a:lnTo>
                    <a:lnTo>
                      <a:pt x="427" y="67"/>
                    </a:lnTo>
                    <a:lnTo>
                      <a:pt x="404" y="69"/>
                    </a:lnTo>
                    <a:lnTo>
                      <a:pt x="383" y="72"/>
                    </a:lnTo>
                    <a:lnTo>
                      <a:pt x="363" y="72"/>
                    </a:lnTo>
                    <a:lnTo>
                      <a:pt x="335" y="72"/>
                    </a:lnTo>
                    <a:lnTo>
                      <a:pt x="308" y="71"/>
                    </a:lnTo>
                    <a:lnTo>
                      <a:pt x="281" y="68"/>
                    </a:lnTo>
                    <a:lnTo>
                      <a:pt x="255" y="65"/>
                    </a:lnTo>
                    <a:lnTo>
                      <a:pt x="228" y="62"/>
                    </a:lnTo>
                    <a:lnTo>
                      <a:pt x="203" y="58"/>
                    </a:lnTo>
                    <a:lnTo>
                      <a:pt x="178" y="54"/>
                    </a:lnTo>
                    <a:lnTo>
                      <a:pt x="154" y="48"/>
                    </a:lnTo>
                    <a:lnTo>
                      <a:pt x="132" y="44"/>
                    </a:lnTo>
                    <a:lnTo>
                      <a:pt x="109" y="37"/>
                    </a:lnTo>
                    <a:lnTo>
                      <a:pt x="88" y="32"/>
                    </a:lnTo>
                    <a:lnTo>
                      <a:pt x="68" y="26"/>
                    </a:lnTo>
                    <a:lnTo>
                      <a:pt x="48" y="19"/>
                    </a:lnTo>
                    <a:lnTo>
                      <a:pt x="31" y="1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3" y="57"/>
                    </a:lnTo>
                    <a:lnTo>
                      <a:pt x="7" y="158"/>
                    </a:lnTo>
                    <a:lnTo>
                      <a:pt x="10" y="287"/>
                    </a:lnTo>
                    <a:lnTo>
                      <a:pt x="3" y="426"/>
                    </a:lnTo>
                    <a:lnTo>
                      <a:pt x="0" y="504"/>
                    </a:lnTo>
                    <a:lnTo>
                      <a:pt x="2" y="585"/>
                    </a:lnTo>
                    <a:lnTo>
                      <a:pt x="7" y="662"/>
                    </a:lnTo>
                    <a:lnTo>
                      <a:pt x="15" y="736"/>
                    </a:lnTo>
                    <a:lnTo>
                      <a:pt x="25" y="801"/>
                    </a:lnTo>
                    <a:lnTo>
                      <a:pt x="33" y="857"/>
                    </a:lnTo>
                    <a:lnTo>
                      <a:pt x="38" y="898"/>
                    </a:lnTo>
                    <a:lnTo>
                      <a:pt x="41" y="922"/>
                    </a:lnTo>
                    <a:lnTo>
                      <a:pt x="47" y="936"/>
                    </a:lnTo>
                    <a:lnTo>
                      <a:pt x="67" y="948"/>
                    </a:lnTo>
                    <a:lnTo>
                      <a:pt x="96" y="961"/>
                    </a:lnTo>
                    <a:lnTo>
                      <a:pt x="134" y="971"/>
                    </a:lnTo>
                    <a:lnTo>
                      <a:pt x="181" y="979"/>
                    </a:lnTo>
                    <a:lnTo>
                      <a:pt x="232" y="986"/>
                    </a:lnTo>
                    <a:lnTo>
                      <a:pt x="288" y="989"/>
                    </a:lnTo>
                    <a:lnTo>
                      <a:pt x="345" y="990"/>
                    </a:lnTo>
                    <a:lnTo>
                      <a:pt x="401" y="989"/>
                    </a:lnTo>
                    <a:lnTo>
                      <a:pt x="457" y="983"/>
                    </a:lnTo>
                    <a:lnTo>
                      <a:pt x="509" y="973"/>
                    </a:lnTo>
                    <a:lnTo>
                      <a:pt x="556" y="960"/>
                    </a:lnTo>
                    <a:lnTo>
                      <a:pt x="597" y="942"/>
                    </a:lnTo>
                    <a:lnTo>
                      <a:pt x="629" y="919"/>
                    </a:lnTo>
                    <a:lnTo>
                      <a:pt x="651" y="893"/>
                    </a:lnTo>
                    <a:lnTo>
                      <a:pt x="661" y="860"/>
                    </a:lnTo>
                    <a:lnTo>
                      <a:pt x="665" y="801"/>
                    </a:lnTo>
                    <a:lnTo>
                      <a:pt x="671" y="703"/>
                    </a:lnTo>
                    <a:lnTo>
                      <a:pt x="678" y="575"/>
                    </a:lnTo>
                    <a:lnTo>
                      <a:pt x="686" y="433"/>
                    </a:lnTo>
                    <a:lnTo>
                      <a:pt x="694" y="290"/>
                    </a:lnTo>
                    <a:lnTo>
                      <a:pt x="700" y="162"/>
                    </a:lnTo>
                    <a:lnTo>
                      <a:pt x="706" y="62"/>
                    </a:lnTo>
                    <a:lnTo>
                      <a:pt x="708" y="3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16" name="Freeform 1048"/>
              <p:cNvSpPr>
                <a:spLocks/>
              </p:cNvSpPr>
              <p:nvPr/>
            </p:nvSpPr>
            <p:spPr bwMode="auto">
              <a:xfrm>
                <a:off x="2713" y="1884"/>
                <a:ext cx="121" cy="159"/>
              </a:xfrm>
              <a:custGeom>
                <a:avLst/>
                <a:gdLst>
                  <a:gd name="T0" fmla="*/ 0 w 243"/>
                  <a:gd name="T1" fmla="*/ 128 h 159"/>
                  <a:gd name="T2" fmla="*/ 0 w 243"/>
                  <a:gd name="T3" fmla="*/ 105 h 159"/>
                  <a:gd name="T4" fmla="*/ 4 w 243"/>
                  <a:gd name="T5" fmla="*/ 77 h 159"/>
                  <a:gd name="T6" fmla="*/ 12 w 243"/>
                  <a:gd name="T7" fmla="*/ 49 h 159"/>
                  <a:gd name="T8" fmla="*/ 25 w 243"/>
                  <a:gd name="T9" fmla="*/ 28 h 159"/>
                  <a:gd name="T10" fmla="*/ 41 w 243"/>
                  <a:gd name="T11" fmla="*/ 17 h 159"/>
                  <a:gd name="T12" fmla="*/ 63 w 243"/>
                  <a:gd name="T13" fmla="*/ 9 h 159"/>
                  <a:gd name="T14" fmla="*/ 91 w 243"/>
                  <a:gd name="T15" fmla="*/ 3 h 159"/>
                  <a:gd name="T16" fmla="*/ 120 w 243"/>
                  <a:gd name="T17" fmla="*/ 0 h 159"/>
                  <a:gd name="T18" fmla="*/ 149 w 243"/>
                  <a:gd name="T19" fmla="*/ 0 h 159"/>
                  <a:gd name="T20" fmla="*/ 177 w 243"/>
                  <a:gd name="T21" fmla="*/ 5 h 159"/>
                  <a:gd name="T22" fmla="*/ 198 w 243"/>
                  <a:gd name="T23" fmla="*/ 11 h 159"/>
                  <a:gd name="T24" fmla="*/ 214 w 243"/>
                  <a:gd name="T25" fmla="*/ 24 h 159"/>
                  <a:gd name="T26" fmla="*/ 228 w 243"/>
                  <a:gd name="T27" fmla="*/ 53 h 159"/>
                  <a:gd name="T28" fmla="*/ 238 w 243"/>
                  <a:gd name="T29" fmla="*/ 88 h 159"/>
                  <a:gd name="T30" fmla="*/ 243 w 243"/>
                  <a:gd name="T31" fmla="*/ 121 h 159"/>
                  <a:gd name="T32" fmla="*/ 242 w 243"/>
                  <a:gd name="T33" fmla="*/ 145 h 159"/>
                  <a:gd name="T34" fmla="*/ 238 w 243"/>
                  <a:gd name="T35" fmla="*/ 152 h 159"/>
                  <a:gd name="T36" fmla="*/ 232 w 243"/>
                  <a:gd name="T37" fmla="*/ 157 h 159"/>
                  <a:gd name="T38" fmla="*/ 224 w 243"/>
                  <a:gd name="T39" fmla="*/ 159 h 159"/>
                  <a:gd name="T40" fmla="*/ 216 w 243"/>
                  <a:gd name="T41" fmla="*/ 159 h 159"/>
                  <a:gd name="T42" fmla="*/ 209 w 243"/>
                  <a:gd name="T43" fmla="*/ 156 h 159"/>
                  <a:gd name="T44" fmla="*/ 201 w 243"/>
                  <a:gd name="T45" fmla="*/ 150 h 159"/>
                  <a:gd name="T46" fmla="*/ 195 w 243"/>
                  <a:gd name="T47" fmla="*/ 141 h 159"/>
                  <a:gd name="T48" fmla="*/ 191 w 243"/>
                  <a:gd name="T49" fmla="*/ 128 h 159"/>
                  <a:gd name="T50" fmla="*/ 181 w 243"/>
                  <a:gd name="T51" fmla="*/ 93 h 159"/>
                  <a:gd name="T52" fmla="*/ 162 w 243"/>
                  <a:gd name="T53" fmla="*/ 70 h 159"/>
                  <a:gd name="T54" fmla="*/ 140 w 243"/>
                  <a:gd name="T55" fmla="*/ 56 h 159"/>
                  <a:gd name="T56" fmla="*/ 113 w 243"/>
                  <a:gd name="T57" fmla="*/ 53 h 159"/>
                  <a:gd name="T58" fmla="*/ 90 w 243"/>
                  <a:gd name="T59" fmla="*/ 59 h 159"/>
                  <a:gd name="T60" fmla="*/ 68 w 243"/>
                  <a:gd name="T61" fmla="*/ 75 h 159"/>
                  <a:gd name="T62" fmla="*/ 55 w 243"/>
                  <a:gd name="T63" fmla="*/ 100 h 159"/>
                  <a:gd name="T64" fmla="*/ 51 w 243"/>
                  <a:gd name="T65" fmla="*/ 134 h 159"/>
                  <a:gd name="T66" fmla="*/ 50 w 243"/>
                  <a:gd name="T67" fmla="*/ 142 h 159"/>
                  <a:gd name="T68" fmla="*/ 45 w 243"/>
                  <a:gd name="T69" fmla="*/ 148 h 159"/>
                  <a:gd name="T70" fmla="*/ 37 w 243"/>
                  <a:gd name="T71" fmla="*/ 152 h 159"/>
                  <a:gd name="T72" fmla="*/ 27 w 243"/>
                  <a:gd name="T73" fmla="*/ 152 h 159"/>
                  <a:gd name="T74" fmla="*/ 18 w 243"/>
                  <a:gd name="T75" fmla="*/ 150 h 159"/>
                  <a:gd name="T76" fmla="*/ 10 w 243"/>
                  <a:gd name="T77" fmla="*/ 146 h 159"/>
                  <a:gd name="T78" fmla="*/ 4 w 243"/>
                  <a:gd name="T79" fmla="*/ 139 h 159"/>
                  <a:gd name="T80" fmla="*/ 0 w 243"/>
                  <a:gd name="T81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3" h="159">
                    <a:moveTo>
                      <a:pt x="0" y="128"/>
                    </a:moveTo>
                    <a:lnTo>
                      <a:pt x="0" y="105"/>
                    </a:lnTo>
                    <a:lnTo>
                      <a:pt x="4" y="77"/>
                    </a:lnTo>
                    <a:lnTo>
                      <a:pt x="12" y="49"/>
                    </a:lnTo>
                    <a:lnTo>
                      <a:pt x="25" y="28"/>
                    </a:lnTo>
                    <a:lnTo>
                      <a:pt x="41" y="17"/>
                    </a:lnTo>
                    <a:lnTo>
                      <a:pt x="63" y="9"/>
                    </a:lnTo>
                    <a:lnTo>
                      <a:pt x="91" y="3"/>
                    </a:lnTo>
                    <a:lnTo>
                      <a:pt x="120" y="0"/>
                    </a:lnTo>
                    <a:lnTo>
                      <a:pt x="149" y="0"/>
                    </a:lnTo>
                    <a:lnTo>
                      <a:pt x="177" y="5"/>
                    </a:lnTo>
                    <a:lnTo>
                      <a:pt x="198" y="11"/>
                    </a:lnTo>
                    <a:lnTo>
                      <a:pt x="214" y="24"/>
                    </a:lnTo>
                    <a:lnTo>
                      <a:pt x="228" y="53"/>
                    </a:lnTo>
                    <a:lnTo>
                      <a:pt x="238" y="88"/>
                    </a:lnTo>
                    <a:lnTo>
                      <a:pt x="243" y="121"/>
                    </a:lnTo>
                    <a:lnTo>
                      <a:pt x="242" y="145"/>
                    </a:lnTo>
                    <a:lnTo>
                      <a:pt x="238" y="152"/>
                    </a:lnTo>
                    <a:lnTo>
                      <a:pt x="232" y="157"/>
                    </a:lnTo>
                    <a:lnTo>
                      <a:pt x="224" y="159"/>
                    </a:lnTo>
                    <a:lnTo>
                      <a:pt x="216" y="159"/>
                    </a:lnTo>
                    <a:lnTo>
                      <a:pt x="209" y="156"/>
                    </a:lnTo>
                    <a:lnTo>
                      <a:pt x="201" y="150"/>
                    </a:lnTo>
                    <a:lnTo>
                      <a:pt x="195" y="141"/>
                    </a:lnTo>
                    <a:lnTo>
                      <a:pt x="191" y="128"/>
                    </a:lnTo>
                    <a:lnTo>
                      <a:pt x="181" y="93"/>
                    </a:lnTo>
                    <a:lnTo>
                      <a:pt x="162" y="70"/>
                    </a:lnTo>
                    <a:lnTo>
                      <a:pt x="140" y="56"/>
                    </a:lnTo>
                    <a:lnTo>
                      <a:pt x="113" y="53"/>
                    </a:lnTo>
                    <a:lnTo>
                      <a:pt x="90" y="59"/>
                    </a:lnTo>
                    <a:lnTo>
                      <a:pt x="68" y="75"/>
                    </a:lnTo>
                    <a:lnTo>
                      <a:pt x="55" y="100"/>
                    </a:lnTo>
                    <a:lnTo>
                      <a:pt x="51" y="134"/>
                    </a:lnTo>
                    <a:lnTo>
                      <a:pt x="50" y="142"/>
                    </a:lnTo>
                    <a:lnTo>
                      <a:pt x="45" y="148"/>
                    </a:lnTo>
                    <a:lnTo>
                      <a:pt x="37" y="152"/>
                    </a:lnTo>
                    <a:lnTo>
                      <a:pt x="27" y="152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4" y="13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17" name="Freeform 1049"/>
              <p:cNvSpPr>
                <a:spLocks/>
              </p:cNvSpPr>
              <p:nvPr/>
            </p:nvSpPr>
            <p:spPr bwMode="auto">
              <a:xfrm>
                <a:off x="2710" y="2265"/>
                <a:ext cx="87" cy="811"/>
              </a:xfrm>
              <a:custGeom>
                <a:avLst/>
                <a:gdLst>
                  <a:gd name="T0" fmla="*/ 104 w 175"/>
                  <a:gd name="T1" fmla="*/ 67 h 811"/>
                  <a:gd name="T2" fmla="*/ 112 w 175"/>
                  <a:gd name="T3" fmla="*/ 192 h 811"/>
                  <a:gd name="T4" fmla="*/ 111 w 175"/>
                  <a:gd name="T5" fmla="*/ 437 h 811"/>
                  <a:gd name="T6" fmla="*/ 106 w 175"/>
                  <a:gd name="T7" fmla="*/ 679 h 811"/>
                  <a:gd name="T8" fmla="*/ 104 w 175"/>
                  <a:gd name="T9" fmla="*/ 792 h 811"/>
                  <a:gd name="T10" fmla="*/ 110 w 175"/>
                  <a:gd name="T11" fmla="*/ 804 h 811"/>
                  <a:gd name="T12" fmla="*/ 114 w 175"/>
                  <a:gd name="T13" fmla="*/ 810 h 811"/>
                  <a:gd name="T14" fmla="*/ 119 w 175"/>
                  <a:gd name="T15" fmla="*/ 811 h 811"/>
                  <a:gd name="T16" fmla="*/ 131 w 175"/>
                  <a:gd name="T17" fmla="*/ 811 h 811"/>
                  <a:gd name="T18" fmla="*/ 142 w 175"/>
                  <a:gd name="T19" fmla="*/ 810 h 811"/>
                  <a:gd name="T20" fmla="*/ 151 w 175"/>
                  <a:gd name="T21" fmla="*/ 807 h 811"/>
                  <a:gd name="T22" fmla="*/ 159 w 175"/>
                  <a:gd name="T23" fmla="*/ 801 h 811"/>
                  <a:gd name="T24" fmla="*/ 165 w 175"/>
                  <a:gd name="T25" fmla="*/ 794 h 811"/>
                  <a:gd name="T26" fmla="*/ 169 w 175"/>
                  <a:gd name="T27" fmla="*/ 786 h 811"/>
                  <a:gd name="T28" fmla="*/ 173 w 175"/>
                  <a:gd name="T29" fmla="*/ 778 h 811"/>
                  <a:gd name="T30" fmla="*/ 175 w 175"/>
                  <a:gd name="T31" fmla="*/ 769 h 811"/>
                  <a:gd name="T32" fmla="*/ 175 w 175"/>
                  <a:gd name="T33" fmla="*/ 761 h 811"/>
                  <a:gd name="T34" fmla="*/ 168 w 175"/>
                  <a:gd name="T35" fmla="*/ 571 h 811"/>
                  <a:gd name="T36" fmla="*/ 165 w 175"/>
                  <a:gd name="T37" fmla="*/ 351 h 811"/>
                  <a:gd name="T38" fmla="*/ 163 w 175"/>
                  <a:gd name="T39" fmla="*/ 167 h 811"/>
                  <a:gd name="T40" fmla="*/ 163 w 175"/>
                  <a:gd name="T41" fmla="*/ 76 h 811"/>
                  <a:gd name="T42" fmla="*/ 156 w 175"/>
                  <a:gd name="T43" fmla="*/ 40 h 811"/>
                  <a:gd name="T44" fmla="*/ 142 w 175"/>
                  <a:gd name="T45" fmla="*/ 17 h 811"/>
                  <a:gd name="T46" fmla="*/ 119 w 175"/>
                  <a:gd name="T47" fmla="*/ 3 h 811"/>
                  <a:gd name="T48" fmla="*/ 94 w 175"/>
                  <a:gd name="T49" fmla="*/ 0 h 811"/>
                  <a:gd name="T50" fmla="*/ 66 w 175"/>
                  <a:gd name="T51" fmla="*/ 8 h 811"/>
                  <a:gd name="T52" fmla="*/ 41 w 175"/>
                  <a:gd name="T53" fmla="*/ 25 h 811"/>
                  <a:gd name="T54" fmla="*/ 20 w 175"/>
                  <a:gd name="T55" fmla="*/ 50 h 811"/>
                  <a:gd name="T56" fmla="*/ 5 w 175"/>
                  <a:gd name="T57" fmla="*/ 83 h 811"/>
                  <a:gd name="T58" fmla="*/ 1 w 175"/>
                  <a:gd name="T59" fmla="*/ 100 h 811"/>
                  <a:gd name="T60" fmla="*/ 0 w 175"/>
                  <a:gd name="T61" fmla="*/ 114 h 811"/>
                  <a:gd name="T62" fmla="*/ 4 w 175"/>
                  <a:gd name="T63" fmla="*/ 125 h 811"/>
                  <a:gd name="T64" fmla="*/ 15 w 175"/>
                  <a:gd name="T65" fmla="*/ 130 h 811"/>
                  <a:gd name="T66" fmla="*/ 26 w 175"/>
                  <a:gd name="T67" fmla="*/ 128 h 811"/>
                  <a:gd name="T68" fmla="*/ 38 w 175"/>
                  <a:gd name="T69" fmla="*/ 114 h 811"/>
                  <a:gd name="T70" fmla="*/ 48 w 175"/>
                  <a:gd name="T71" fmla="*/ 97 h 811"/>
                  <a:gd name="T72" fmla="*/ 58 w 175"/>
                  <a:gd name="T73" fmla="*/ 78 h 811"/>
                  <a:gd name="T74" fmla="*/ 67 w 175"/>
                  <a:gd name="T75" fmla="*/ 61 h 811"/>
                  <a:gd name="T76" fmla="*/ 78 w 175"/>
                  <a:gd name="T77" fmla="*/ 50 h 811"/>
                  <a:gd name="T78" fmla="*/ 90 w 175"/>
                  <a:gd name="T79" fmla="*/ 51 h 811"/>
                  <a:gd name="T80" fmla="*/ 104 w 175"/>
                  <a:gd name="T81" fmla="*/ 67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811">
                    <a:moveTo>
                      <a:pt x="104" y="67"/>
                    </a:moveTo>
                    <a:lnTo>
                      <a:pt x="112" y="192"/>
                    </a:lnTo>
                    <a:lnTo>
                      <a:pt x="111" y="437"/>
                    </a:lnTo>
                    <a:lnTo>
                      <a:pt x="106" y="679"/>
                    </a:lnTo>
                    <a:lnTo>
                      <a:pt x="104" y="792"/>
                    </a:lnTo>
                    <a:lnTo>
                      <a:pt x="110" y="804"/>
                    </a:lnTo>
                    <a:lnTo>
                      <a:pt x="114" y="810"/>
                    </a:lnTo>
                    <a:lnTo>
                      <a:pt x="119" y="811"/>
                    </a:lnTo>
                    <a:lnTo>
                      <a:pt x="131" y="811"/>
                    </a:lnTo>
                    <a:lnTo>
                      <a:pt x="142" y="810"/>
                    </a:lnTo>
                    <a:lnTo>
                      <a:pt x="151" y="807"/>
                    </a:lnTo>
                    <a:lnTo>
                      <a:pt x="159" y="801"/>
                    </a:lnTo>
                    <a:lnTo>
                      <a:pt x="165" y="794"/>
                    </a:lnTo>
                    <a:lnTo>
                      <a:pt x="169" y="786"/>
                    </a:lnTo>
                    <a:lnTo>
                      <a:pt x="173" y="778"/>
                    </a:lnTo>
                    <a:lnTo>
                      <a:pt x="175" y="769"/>
                    </a:lnTo>
                    <a:lnTo>
                      <a:pt x="175" y="761"/>
                    </a:lnTo>
                    <a:lnTo>
                      <a:pt x="168" y="571"/>
                    </a:lnTo>
                    <a:lnTo>
                      <a:pt x="165" y="351"/>
                    </a:lnTo>
                    <a:lnTo>
                      <a:pt x="163" y="167"/>
                    </a:lnTo>
                    <a:lnTo>
                      <a:pt x="163" y="76"/>
                    </a:lnTo>
                    <a:lnTo>
                      <a:pt x="156" y="40"/>
                    </a:lnTo>
                    <a:lnTo>
                      <a:pt x="142" y="17"/>
                    </a:lnTo>
                    <a:lnTo>
                      <a:pt x="119" y="3"/>
                    </a:lnTo>
                    <a:lnTo>
                      <a:pt x="94" y="0"/>
                    </a:lnTo>
                    <a:lnTo>
                      <a:pt x="66" y="8"/>
                    </a:lnTo>
                    <a:lnTo>
                      <a:pt x="41" y="25"/>
                    </a:lnTo>
                    <a:lnTo>
                      <a:pt x="20" y="50"/>
                    </a:lnTo>
                    <a:lnTo>
                      <a:pt x="5" y="83"/>
                    </a:lnTo>
                    <a:lnTo>
                      <a:pt x="1" y="100"/>
                    </a:lnTo>
                    <a:lnTo>
                      <a:pt x="0" y="114"/>
                    </a:lnTo>
                    <a:lnTo>
                      <a:pt x="4" y="125"/>
                    </a:lnTo>
                    <a:lnTo>
                      <a:pt x="15" y="130"/>
                    </a:lnTo>
                    <a:lnTo>
                      <a:pt x="26" y="128"/>
                    </a:lnTo>
                    <a:lnTo>
                      <a:pt x="38" y="114"/>
                    </a:lnTo>
                    <a:lnTo>
                      <a:pt x="48" y="97"/>
                    </a:lnTo>
                    <a:lnTo>
                      <a:pt x="58" y="78"/>
                    </a:lnTo>
                    <a:lnTo>
                      <a:pt x="67" y="61"/>
                    </a:lnTo>
                    <a:lnTo>
                      <a:pt x="78" y="50"/>
                    </a:lnTo>
                    <a:lnTo>
                      <a:pt x="90" y="51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18" name="Freeform 1050"/>
              <p:cNvSpPr>
                <a:spLocks/>
              </p:cNvSpPr>
              <p:nvPr/>
            </p:nvSpPr>
            <p:spPr bwMode="auto">
              <a:xfrm>
                <a:off x="2811" y="2269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09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3 h 811"/>
                  <a:gd name="T12" fmla="*/ 112 w 174"/>
                  <a:gd name="T13" fmla="*/ 808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0 w 174"/>
                  <a:gd name="T21" fmla="*/ 806 h 811"/>
                  <a:gd name="T22" fmla="*/ 158 w 174"/>
                  <a:gd name="T23" fmla="*/ 801 h 811"/>
                  <a:gd name="T24" fmla="*/ 164 w 174"/>
                  <a:gd name="T25" fmla="*/ 793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8 h 811"/>
                  <a:gd name="T32" fmla="*/ 174 w 174"/>
                  <a:gd name="T33" fmla="*/ 760 h 811"/>
                  <a:gd name="T34" fmla="*/ 168 w 174"/>
                  <a:gd name="T35" fmla="*/ 570 h 811"/>
                  <a:gd name="T36" fmla="*/ 164 w 174"/>
                  <a:gd name="T37" fmla="*/ 351 h 811"/>
                  <a:gd name="T38" fmla="*/ 162 w 174"/>
                  <a:gd name="T39" fmla="*/ 167 h 811"/>
                  <a:gd name="T40" fmla="*/ 161 w 174"/>
                  <a:gd name="T41" fmla="*/ 76 h 811"/>
                  <a:gd name="T42" fmla="*/ 154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4 w 174"/>
                  <a:gd name="T51" fmla="*/ 7 h 811"/>
                  <a:gd name="T52" fmla="*/ 39 w 174"/>
                  <a:gd name="T53" fmla="*/ 24 h 811"/>
                  <a:gd name="T54" fmla="*/ 18 w 174"/>
                  <a:gd name="T55" fmla="*/ 50 h 811"/>
                  <a:gd name="T56" fmla="*/ 5 w 174"/>
                  <a:gd name="T57" fmla="*/ 83 h 811"/>
                  <a:gd name="T58" fmla="*/ 1 w 174"/>
                  <a:gd name="T59" fmla="*/ 99 h 811"/>
                  <a:gd name="T60" fmla="*/ 0 w 174"/>
                  <a:gd name="T61" fmla="*/ 113 h 811"/>
                  <a:gd name="T62" fmla="*/ 4 w 174"/>
                  <a:gd name="T63" fmla="*/ 125 h 811"/>
                  <a:gd name="T64" fmla="*/ 14 w 174"/>
                  <a:gd name="T65" fmla="*/ 131 h 811"/>
                  <a:gd name="T66" fmla="*/ 26 w 174"/>
                  <a:gd name="T67" fmla="*/ 126 h 811"/>
                  <a:gd name="T68" fmla="*/ 38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7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09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3"/>
                    </a:lnTo>
                    <a:lnTo>
                      <a:pt x="112" y="808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0" y="806"/>
                    </a:lnTo>
                    <a:lnTo>
                      <a:pt x="158" y="801"/>
                    </a:lnTo>
                    <a:lnTo>
                      <a:pt x="164" y="793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8"/>
                    </a:lnTo>
                    <a:lnTo>
                      <a:pt x="174" y="760"/>
                    </a:lnTo>
                    <a:lnTo>
                      <a:pt x="168" y="570"/>
                    </a:lnTo>
                    <a:lnTo>
                      <a:pt x="164" y="351"/>
                    </a:lnTo>
                    <a:lnTo>
                      <a:pt x="162" y="167"/>
                    </a:lnTo>
                    <a:lnTo>
                      <a:pt x="161" y="76"/>
                    </a:lnTo>
                    <a:lnTo>
                      <a:pt x="154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4" y="7"/>
                    </a:lnTo>
                    <a:lnTo>
                      <a:pt x="39" y="24"/>
                    </a:lnTo>
                    <a:lnTo>
                      <a:pt x="18" y="50"/>
                    </a:lnTo>
                    <a:lnTo>
                      <a:pt x="5" y="83"/>
                    </a:lnTo>
                    <a:lnTo>
                      <a:pt x="1" y="99"/>
                    </a:lnTo>
                    <a:lnTo>
                      <a:pt x="0" y="113"/>
                    </a:lnTo>
                    <a:lnTo>
                      <a:pt x="4" y="125"/>
                    </a:lnTo>
                    <a:lnTo>
                      <a:pt x="14" y="131"/>
                    </a:lnTo>
                    <a:lnTo>
                      <a:pt x="26" y="126"/>
                    </a:lnTo>
                    <a:lnTo>
                      <a:pt x="38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7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19" name="Freeform 1051"/>
              <p:cNvSpPr>
                <a:spLocks/>
              </p:cNvSpPr>
              <p:nvPr/>
            </p:nvSpPr>
            <p:spPr bwMode="auto">
              <a:xfrm>
                <a:off x="2604" y="2272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10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4 h 811"/>
                  <a:gd name="T12" fmla="*/ 112 w 174"/>
                  <a:gd name="T13" fmla="*/ 810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1 w 174"/>
                  <a:gd name="T21" fmla="*/ 807 h 811"/>
                  <a:gd name="T22" fmla="*/ 158 w 174"/>
                  <a:gd name="T23" fmla="*/ 801 h 811"/>
                  <a:gd name="T24" fmla="*/ 164 w 174"/>
                  <a:gd name="T25" fmla="*/ 794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9 h 811"/>
                  <a:gd name="T32" fmla="*/ 174 w 174"/>
                  <a:gd name="T33" fmla="*/ 761 h 811"/>
                  <a:gd name="T34" fmla="*/ 168 w 174"/>
                  <a:gd name="T35" fmla="*/ 571 h 811"/>
                  <a:gd name="T36" fmla="*/ 164 w 174"/>
                  <a:gd name="T37" fmla="*/ 351 h 811"/>
                  <a:gd name="T38" fmla="*/ 161 w 174"/>
                  <a:gd name="T39" fmla="*/ 167 h 811"/>
                  <a:gd name="T40" fmla="*/ 161 w 174"/>
                  <a:gd name="T41" fmla="*/ 76 h 811"/>
                  <a:gd name="T42" fmla="*/ 155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5 w 174"/>
                  <a:gd name="T51" fmla="*/ 7 h 811"/>
                  <a:gd name="T52" fmla="*/ 39 w 174"/>
                  <a:gd name="T53" fmla="*/ 23 h 811"/>
                  <a:gd name="T54" fmla="*/ 18 w 174"/>
                  <a:gd name="T55" fmla="*/ 50 h 811"/>
                  <a:gd name="T56" fmla="*/ 4 w 174"/>
                  <a:gd name="T57" fmla="*/ 83 h 811"/>
                  <a:gd name="T58" fmla="*/ 0 w 174"/>
                  <a:gd name="T59" fmla="*/ 100 h 811"/>
                  <a:gd name="T60" fmla="*/ 0 w 174"/>
                  <a:gd name="T61" fmla="*/ 114 h 811"/>
                  <a:gd name="T62" fmla="*/ 2 w 174"/>
                  <a:gd name="T63" fmla="*/ 125 h 811"/>
                  <a:gd name="T64" fmla="*/ 14 w 174"/>
                  <a:gd name="T65" fmla="*/ 130 h 811"/>
                  <a:gd name="T66" fmla="*/ 26 w 174"/>
                  <a:gd name="T67" fmla="*/ 128 h 811"/>
                  <a:gd name="T68" fmla="*/ 37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6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10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4"/>
                    </a:lnTo>
                    <a:lnTo>
                      <a:pt x="112" y="810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1" y="807"/>
                    </a:lnTo>
                    <a:lnTo>
                      <a:pt x="158" y="801"/>
                    </a:lnTo>
                    <a:lnTo>
                      <a:pt x="164" y="794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9"/>
                    </a:lnTo>
                    <a:lnTo>
                      <a:pt x="174" y="761"/>
                    </a:lnTo>
                    <a:lnTo>
                      <a:pt x="168" y="571"/>
                    </a:lnTo>
                    <a:lnTo>
                      <a:pt x="164" y="351"/>
                    </a:lnTo>
                    <a:lnTo>
                      <a:pt x="161" y="167"/>
                    </a:lnTo>
                    <a:lnTo>
                      <a:pt x="161" y="76"/>
                    </a:lnTo>
                    <a:lnTo>
                      <a:pt x="155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5" y="7"/>
                    </a:lnTo>
                    <a:lnTo>
                      <a:pt x="39" y="23"/>
                    </a:lnTo>
                    <a:lnTo>
                      <a:pt x="18" y="50"/>
                    </a:lnTo>
                    <a:lnTo>
                      <a:pt x="4" y="83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14" y="130"/>
                    </a:lnTo>
                    <a:lnTo>
                      <a:pt x="26" y="128"/>
                    </a:lnTo>
                    <a:lnTo>
                      <a:pt x="37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6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87420" name="Text Box 1052"/>
            <p:cNvSpPr txBox="1">
              <a:spLocks noChangeArrowheads="1"/>
            </p:cNvSpPr>
            <p:nvPr/>
          </p:nvSpPr>
          <p:spPr bwMode="auto">
            <a:xfrm>
              <a:off x="816" y="1200"/>
              <a:ext cx="404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T</a:t>
              </a:r>
            </a:p>
          </p:txBody>
        </p:sp>
      </p:grpSp>
      <p:grpSp>
        <p:nvGrpSpPr>
          <p:cNvPr id="187421" name="Group 1053"/>
          <p:cNvGrpSpPr>
            <a:grpSpLocks/>
          </p:cNvGrpSpPr>
          <p:nvPr/>
        </p:nvGrpSpPr>
        <p:grpSpPr bwMode="auto">
          <a:xfrm>
            <a:off x="6324600" y="2819400"/>
            <a:ext cx="838200" cy="1219200"/>
            <a:chOff x="4416" y="960"/>
            <a:chExt cx="768" cy="960"/>
          </a:xfrm>
        </p:grpSpPr>
        <p:grpSp>
          <p:nvGrpSpPr>
            <p:cNvPr id="187422" name="Group 1054"/>
            <p:cNvGrpSpPr>
              <a:grpSpLocks/>
            </p:cNvGrpSpPr>
            <p:nvPr/>
          </p:nvGrpSpPr>
          <p:grpSpPr bwMode="auto">
            <a:xfrm>
              <a:off x="4416" y="960"/>
              <a:ext cx="768" cy="960"/>
              <a:chOff x="2536" y="1801"/>
              <a:chExt cx="461" cy="1453"/>
            </a:xfrm>
          </p:grpSpPr>
          <p:sp>
            <p:nvSpPr>
              <p:cNvPr id="187423" name="Freeform 1055"/>
              <p:cNvSpPr>
                <a:spLocks/>
              </p:cNvSpPr>
              <p:nvPr/>
            </p:nvSpPr>
            <p:spPr bwMode="auto">
              <a:xfrm>
                <a:off x="2536" y="1801"/>
                <a:ext cx="461" cy="1453"/>
              </a:xfrm>
              <a:custGeom>
                <a:avLst/>
                <a:gdLst>
                  <a:gd name="T0" fmla="*/ 526 w 921"/>
                  <a:gd name="T1" fmla="*/ 1 h 1453"/>
                  <a:gd name="T2" fmla="*/ 620 w 921"/>
                  <a:gd name="T3" fmla="*/ 7 h 1453"/>
                  <a:gd name="T4" fmla="*/ 703 w 921"/>
                  <a:gd name="T5" fmla="*/ 19 h 1453"/>
                  <a:gd name="T6" fmla="*/ 773 w 921"/>
                  <a:gd name="T7" fmla="*/ 39 h 1453"/>
                  <a:gd name="T8" fmla="*/ 830 w 921"/>
                  <a:gd name="T9" fmla="*/ 65 h 1453"/>
                  <a:gd name="T10" fmla="*/ 875 w 921"/>
                  <a:gd name="T11" fmla="*/ 99 h 1453"/>
                  <a:gd name="T12" fmla="*/ 904 w 921"/>
                  <a:gd name="T13" fmla="*/ 142 h 1453"/>
                  <a:gd name="T14" fmla="*/ 920 w 921"/>
                  <a:gd name="T15" fmla="*/ 193 h 1453"/>
                  <a:gd name="T16" fmla="*/ 919 w 921"/>
                  <a:gd name="T17" fmla="*/ 286 h 1453"/>
                  <a:gd name="T18" fmla="*/ 905 w 921"/>
                  <a:gd name="T19" fmla="*/ 554 h 1453"/>
                  <a:gd name="T20" fmla="*/ 885 w 921"/>
                  <a:gd name="T21" fmla="*/ 892 h 1453"/>
                  <a:gd name="T22" fmla="*/ 870 w 921"/>
                  <a:gd name="T23" fmla="*/ 1161 h 1453"/>
                  <a:gd name="T24" fmla="*/ 852 w 921"/>
                  <a:gd name="T25" fmla="*/ 1278 h 1453"/>
                  <a:gd name="T26" fmla="*/ 778 w 921"/>
                  <a:gd name="T27" fmla="*/ 1360 h 1453"/>
                  <a:gd name="T28" fmla="*/ 661 w 921"/>
                  <a:gd name="T29" fmla="*/ 1417 h 1453"/>
                  <a:gd name="T30" fmla="*/ 517 w 921"/>
                  <a:gd name="T31" fmla="*/ 1447 h 1453"/>
                  <a:gd name="T32" fmla="*/ 365 w 921"/>
                  <a:gd name="T33" fmla="*/ 1451 h 1453"/>
                  <a:gd name="T34" fmla="*/ 223 w 921"/>
                  <a:gd name="T35" fmla="*/ 1425 h 1453"/>
                  <a:gd name="T36" fmla="*/ 111 w 921"/>
                  <a:gd name="T37" fmla="*/ 1369 h 1453"/>
                  <a:gd name="T38" fmla="*/ 47 w 921"/>
                  <a:gd name="T39" fmla="*/ 1283 h 1453"/>
                  <a:gd name="T40" fmla="*/ 39 w 921"/>
                  <a:gd name="T41" fmla="*/ 1101 h 1453"/>
                  <a:gd name="T42" fmla="*/ 27 w 921"/>
                  <a:gd name="T43" fmla="*/ 822 h 1453"/>
                  <a:gd name="T44" fmla="*/ 10 w 921"/>
                  <a:gd name="T45" fmla="*/ 543 h 1453"/>
                  <a:gd name="T46" fmla="*/ 0 w 921"/>
                  <a:gd name="T47" fmla="*/ 308 h 1453"/>
                  <a:gd name="T48" fmla="*/ 5 w 921"/>
                  <a:gd name="T49" fmla="*/ 199 h 1453"/>
                  <a:gd name="T50" fmla="*/ 27 w 921"/>
                  <a:gd name="T51" fmla="*/ 154 h 1453"/>
                  <a:gd name="T52" fmla="*/ 68 w 921"/>
                  <a:gd name="T53" fmla="*/ 114 h 1453"/>
                  <a:gd name="T54" fmla="*/ 123 w 921"/>
                  <a:gd name="T55" fmla="*/ 79 h 1453"/>
                  <a:gd name="T56" fmla="*/ 190 w 921"/>
                  <a:gd name="T57" fmla="*/ 49 h 1453"/>
                  <a:gd name="T58" fmla="*/ 265 w 921"/>
                  <a:gd name="T59" fmla="*/ 26 h 1453"/>
                  <a:gd name="T60" fmla="*/ 347 w 921"/>
                  <a:gd name="T61" fmla="*/ 10 h 1453"/>
                  <a:gd name="T62" fmla="*/ 432 w 921"/>
                  <a:gd name="T63" fmla="*/ 1 h 1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1" h="1453">
                    <a:moveTo>
                      <a:pt x="474" y="0"/>
                    </a:moveTo>
                    <a:lnTo>
                      <a:pt x="526" y="1"/>
                    </a:lnTo>
                    <a:lnTo>
                      <a:pt x="575" y="3"/>
                    </a:lnTo>
                    <a:lnTo>
                      <a:pt x="620" y="7"/>
                    </a:lnTo>
                    <a:lnTo>
                      <a:pt x="663" y="13"/>
                    </a:lnTo>
                    <a:lnTo>
                      <a:pt x="703" y="19"/>
                    </a:lnTo>
                    <a:lnTo>
                      <a:pt x="740" y="28"/>
                    </a:lnTo>
                    <a:lnTo>
                      <a:pt x="773" y="39"/>
                    </a:lnTo>
                    <a:lnTo>
                      <a:pt x="804" y="50"/>
                    </a:lnTo>
                    <a:lnTo>
                      <a:pt x="830" y="65"/>
                    </a:lnTo>
                    <a:lnTo>
                      <a:pt x="854" y="81"/>
                    </a:lnTo>
                    <a:lnTo>
                      <a:pt x="875" y="99"/>
                    </a:lnTo>
                    <a:lnTo>
                      <a:pt x="891" y="119"/>
                    </a:lnTo>
                    <a:lnTo>
                      <a:pt x="904" y="142"/>
                    </a:lnTo>
                    <a:lnTo>
                      <a:pt x="913" y="167"/>
                    </a:lnTo>
                    <a:lnTo>
                      <a:pt x="920" y="193"/>
                    </a:lnTo>
                    <a:lnTo>
                      <a:pt x="921" y="222"/>
                    </a:lnTo>
                    <a:lnTo>
                      <a:pt x="919" y="286"/>
                    </a:lnTo>
                    <a:lnTo>
                      <a:pt x="913" y="403"/>
                    </a:lnTo>
                    <a:lnTo>
                      <a:pt x="905" y="554"/>
                    </a:lnTo>
                    <a:lnTo>
                      <a:pt x="896" y="722"/>
                    </a:lnTo>
                    <a:lnTo>
                      <a:pt x="885" y="892"/>
                    </a:lnTo>
                    <a:lnTo>
                      <a:pt x="878" y="1043"/>
                    </a:lnTo>
                    <a:lnTo>
                      <a:pt x="870" y="1161"/>
                    </a:lnTo>
                    <a:lnTo>
                      <a:pt x="866" y="1228"/>
                    </a:lnTo>
                    <a:lnTo>
                      <a:pt x="852" y="1278"/>
                    </a:lnTo>
                    <a:lnTo>
                      <a:pt x="822" y="1322"/>
                    </a:lnTo>
                    <a:lnTo>
                      <a:pt x="778" y="1360"/>
                    </a:lnTo>
                    <a:lnTo>
                      <a:pt x="724" y="1392"/>
                    </a:lnTo>
                    <a:lnTo>
                      <a:pt x="661" y="1417"/>
                    </a:lnTo>
                    <a:lnTo>
                      <a:pt x="591" y="1436"/>
                    </a:lnTo>
                    <a:lnTo>
                      <a:pt x="517" y="1447"/>
                    </a:lnTo>
                    <a:lnTo>
                      <a:pt x="440" y="1453"/>
                    </a:lnTo>
                    <a:lnTo>
                      <a:pt x="365" y="1451"/>
                    </a:lnTo>
                    <a:lnTo>
                      <a:pt x="291" y="1442"/>
                    </a:lnTo>
                    <a:lnTo>
                      <a:pt x="223" y="1425"/>
                    </a:lnTo>
                    <a:lnTo>
                      <a:pt x="162" y="1401"/>
                    </a:lnTo>
                    <a:lnTo>
                      <a:pt x="111" y="1369"/>
                    </a:lnTo>
                    <a:lnTo>
                      <a:pt x="72" y="1331"/>
                    </a:lnTo>
                    <a:lnTo>
                      <a:pt x="47" y="1283"/>
                    </a:lnTo>
                    <a:lnTo>
                      <a:pt x="39" y="1228"/>
                    </a:lnTo>
                    <a:lnTo>
                      <a:pt x="39" y="1101"/>
                    </a:lnTo>
                    <a:lnTo>
                      <a:pt x="35" y="965"/>
                    </a:lnTo>
                    <a:lnTo>
                      <a:pt x="27" y="822"/>
                    </a:lnTo>
                    <a:lnTo>
                      <a:pt x="19" y="679"/>
                    </a:lnTo>
                    <a:lnTo>
                      <a:pt x="10" y="543"/>
                    </a:lnTo>
                    <a:lnTo>
                      <a:pt x="4" y="417"/>
                    </a:lnTo>
                    <a:lnTo>
                      <a:pt x="0" y="308"/>
                    </a:lnTo>
                    <a:lnTo>
                      <a:pt x="1" y="222"/>
                    </a:lnTo>
                    <a:lnTo>
                      <a:pt x="5" y="199"/>
                    </a:lnTo>
                    <a:lnTo>
                      <a:pt x="14" y="176"/>
                    </a:lnTo>
                    <a:lnTo>
                      <a:pt x="27" y="154"/>
                    </a:lnTo>
                    <a:lnTo>
                      <a:pt x="46" y="133"/>
                    </a:lnTo>
                    <a:lnTo>
                      <a:pt x="68" y="114"/>
                    </a:lnTo>
                    <a:lnTo>
                      <a:pt x="94" y="96"/>
                    </a:lnTo>
                    <a:lnTo>
                      <a:pt x="123" y="79"/>
                    </a:lnTo>
                    <a:lnTo>
                      <a:pt x="154" y="63"/>
                    </a:lnTo>
                    <a:lnTo>
                      <a:pt x="190" y="49"/>
                    </a:lnTo>
                    <a:lnTo>
                      <a:pt x="226" y="36"/>
                    </a:lnTo>
                    <a:lnTo>
                      <a:pt x="265" y="26"/>
                    </a:lnTo>
                    <a:lnTo>
                      <a:pt x="305" y="17"/>
                    </a:lnTo>
                    <a:lnTo>
                      <a:pt x="347" y="10"/>
                    </a:lnTo>
                    <a:lnTo>
                      <a:pt x="388" y="4"/>
                    </a:lnTo>
                    <a:lnTo>
                      <a:pt x="432" y="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24" name="Freeform 1056"/>
              <p:cNvSpPr>
                <a:spLocks/>
              </p:cNvSpPr>
              <p:nvPr/>
            </p:nvSpPr>
            <p:spPr bwMode="auto">
              <a:xfrm>
                <a:off x="2581" y="1859"/>
                <a:ext cx="380" cy="260"/>
              </a:xfrm>
              <a:custGeom>
                <a:avLst/>
                <a:gdLst>
                  <a:gd name="T0" fmla="*/ 411 w 760"/>
                  <a:gd name="T1" fmla="*/ 259 h 260"/>
                  <a:gd name="T2" fmla="*/ 506 w 760"/>
                  <a:gd name="T3" fmla="*/ 253 h 260"/>
                  <a:gd name="T4" fmla="*/ 585 w 760"/>
                  <a:gd name="T5" fmla="*/ 243 h 260"/>
                  <a:gd name="T6" fmla="*/ 650 w 760"/>
                  <a:gd name="T7" fmla="*/ 230 h 260"/>
                  <a:gd name="T8" fmla="*/ 699 w 760"/>
                  <a:gd name="T9" fmla="*/ 211 h 260"/>
                  <a:gd name="T10" fmla="*/ 733 w 760"/>
                  <a:gd name="T11" fmla="*/ 192 h 260"/>
                  <a:gd name="T12" fmla="*/ 754 w 760"/>
                  <a:gd name="T13" fmla="*/ 171 h 260"/>
                  <a:gd name="T14" fmla="*/ 760 w 760"/>
                  <a:gd name="T15" fmla="*/ 150 h 260"/>
                  <a:gd name="T16" fmla="*/ 751 w 760"/>
                  <a:gd name="T17" fmla="*/ 125 h 260"/>
                  <a:gd name="T18" fmla="*/ 728 w 760"/>
                  <a:gd name="T19" fmla="*/ 99 h 260"/>
                  <a:gd name="T20" fmla="*/ 694 w 760"/>
                  <a:gd name="T21" fmla="*/ 75 h 260"/>
                  <a:gd name="T22" fmla="*/ 649 w 760"/>
                  <a:gd name="T23" fmla="*/ 53 h 260"/>
                  <a:gd name="T24" fmla="*/ 596 w 760"/>
                  <a:gd name="T25" fmla="*/ 34 h 260"/>
                  <a:gd name="T26" fmla="*/ 534 w 760"/>
                  <a:gd name="T27" fmla="*/ 18 h 260"/>
                  <a:gd name="T28" fmla="*/ 465 w 760"/>
                  <a:gd name="T29" fmla="*/ 7 h 260"/>
                  <a:gd name="T30" fmla="*/ 391 w 760"/>
                  <a:gd name="T31" fmla="*/ 2 h 260"/>
                  <a:gd name="T32" fmla="*/ 314 w 760"/>
                  <a:gd name="T33" fmla="*/ 2 h 260"/>
                  <a:gd name="T34" fmla="*/ 242 w 760"/>
                  <a:gd name="T35" fmla="*/ 9 h 260"/>
                  <a:gd name="T36" fmla="*/ 178 w 760"/>
                  <a:gd name="T37" fmla="*/ 23 h 260"/>
                  <a:gd name="T38" fmla="*/ 121 w 760"/>
                  <a:gd name="T39" fmla="*/ 41 h 260"/>
                  <a:gd name="T40" fmla="*/ 75 w 760"/>
                  <a:gd name="T41" fmla="*/ 63 h 260"/>
                  <a:gd name="T42" fmla="*/ 39 w 760"/>
                  <a:gd name="T43" fmla="*/ 88 h 260"/>
                  <a:gd name="T44" fmla="*/ 14 w 760"/>
                  <a:gd name="T45" fmla="*/ 113 h 260"/>
                  <a:gd name="T46" fmla="*/ 1 w 760"/>
                  <a:gd name="T47" fmla="*/ 138 h 260"/>
                  <a:gd name="T48" fmla="*/ 2 w 760"/>
                  <a:gd name="T49" fmla="*/ 161 h 260"/>
                  <a:gd name="T50" fmla="*/ 22 w 760"/>
                  <a:gd name="T51" fmla="*/ 184 h 260"/>
                  <a:gd name="T52" fmla="*/ 56 w 760"/>
                  <a:gd name="T53" fmla="*/ 203 h 260"/>
                  <a:gd name="T54" fmla="*/ 104 w 760"/>
                  <a:gd name="T55" fmla="*/ 221 h 260"/>
                  <a:gd name="T56" fmla="*/ 158 w 760"/>
                  <a:gd name="T57" fmla="*/ 235 h 260"/>
                  <a:gd name="T58" fmla="*/ 218 w 760"/>
                  <a:gd name="T59" fmla="*/ 248 h 260"/>
                  <a:gd name="T60" fmla="*/ 277 w 760"/>
                  <a:gd name="T61" fmla="*/ 256 h 260"/>
                  <a:gd name="T62" fmla="*/ 333 w 760"/>
                  <a:gd name="T63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60" h="260">
                    <a:moveTo>
                      <a:pt x="358" y="260"/>
                    </a:moveTo>
                    <a:lnTo>
                      <a:pt x="411" y="259"/>
                    </a:lnTo>
                    <a:lnTo>
                      <a:pt x="461" y="257"/>
                    </a:lnTo>
                    <a:lnTo>
                      <a:pt x="506" y="253"/>
                    </a:lnTo>
                    <a:lnTo>
                      <a:pt x="548" y="249"/>
                    </a:lnTo>
                    <a:lnTo>
                      <a:pt x="585" y="243"/>
                    </a:lnTo>
                    <a:lnTo>
                      <a:pt x="620" y="236"/>
                    </a:lnTo>
                    <a:lnTo>
                      <a:pt x="650" y="230"/>
                    </a:lnTo>
                    <a:lnTo>
                      <a:pt x="676" y="221"/>
                    </a:lnTo>
                    <a:lnTo>
                      <a:pt x="699" y="211"/>
                    </a:lnTo>
                    <a:lnTo>
                      <a:pt x="719" y="203"/>
                    </a:lnTo>
                    <a:lnTo>
                      <a:pt x="733" y="192"/>
                    </a:lnTo>
                    <a:lnTo>
                      <a:pt x="745" y="182"/>
                    </a:lnTo>
                    <a:lnTo>
                      <a:pt x="754" y="171"/>
                    </a:lnTo>
                    <a:lnTo>
                      <a:pt x="758" y="161"/>
                    </a:lnTo>
                    <a:lnTo>
                      <a:pt x="760" y="150"/>
                    </a:lnTo>
                    <a:lnTo>
                      <a:pt x="757" y="139"/>
                    </a:lnTo>
                    <a:lnTo>
                      <a:pt x="751" y="125"/>
                    </a:lnTo>
                    <a:lnTo>
                      <a:pt x="740" y="113"/>
                    </a:lnTo>
                    <a:lnTo>
                      <a:pt x="728" y="99"/>
                    </a:lnTo>
                    <a:lnTo>
                      <a:pt x="712" y="86"/>
                    </a:lnTo>
                    <a:lnTo>
                      <a:pt x="694" y="75"/>
                    </a:lnTo>
                    <a:lnTo>
                      <a:pt x="673" y="64"/>
                    </a:lnTo>
                    <a:lnTo>
                      <a:pt x="649" y="53"/>
                    </a:lnTo>
                    <a:lnTo>
                      <a:pt x="624" y="42"/>
                    </a:lnTo>
                    <a:lnTo>
                      <a:pt x="596" y="34"/>
                    </a:lnTo>
                    <a:lnTo>
                      <a:pt x="565" y="25"/>
                    </a:lnTo>
                    <a:lnTo>
                      <a:pt x="534" y="18"/>
                    </a:lnTo>
                    <a:lnTo>
                      <a:pt x="501" y="11"/>
                    </a:lnTo>
                    <a:lnTo>
                      <a:pt x="465" y="7"/>
                    </a:lnTo>
                    <a:lnTo>
                      <a:pt x="429" y="3"/>
                    </a:lnTo>
                    <a:lnTo>
                      <a:pt x="391" y="2"/>
                    </a:lnTo>
                    <a:lnTo>
                      <a:pt x="353" y="0"/>
                    </a:lnTo>
                    <a:lnTo>
                      <a:pt x="314" y="2"/>
                    </a:lnTo>
                    <a:lnTo>
                      <a:pt x="277" y="5"/>
                    </a:lnTo>
                    <a:lnTo>
                      <a:pt x="242" y="9"/>
                    </a:lnTo>
                    <a:lnTo>
                      <a:pt x="208" y="16"/>
                    </a:lnTo>
                    <a:lnTo>
                      <a:pt x="178" y="23"/>
                    </a:lnTo>
                    <a:lnTo>
                      <a:pt x="149" y="31"/>
                    </a:lnTo>
                    <a:lnTo>
                      <a:pt x="121" y="41"/>
                    </a:lnTo>
                    <a:lnTo>
                      <a:pt x="97" y="52"/>
                    </a:lnTo>
                    <a:lnTo>
                      <a:pt x="75" y="63"/>
                    </a:lnTo>
                    <a:lnTo>
                      <a:pt x="56" y="75"/>
                    </a:lnTo>
                    <a:lnTo>
                      <a:pt x="39" y="88"/>
                    </a:lnTo>
                    <a:lnTo>
                      <a:pt x="25" y="100"/>
                    </a:lnTo>
                    <a:lnTo>
                      <a:pt x="14" y="113"/>
                    </a:lnTo>
                    <a:lnTo>
                      <a:pt x="6" y="125"/>
                    </a:lnTo>
                    <a:lnTo>
                      <a:pt x="1" y="138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10" y="173"/>
                    </a:lnTo>
                    <a:lnTo>
                      <a:pt x="22" y="184"/>
                    </a:lnTo>
                    <a:lnTo>
                      <a:pt x="38" y="193"/>
                    </a:lnTo>
                    <a:lnTo>
                      <a:pt x="56" y="203"/>
                    </a:lnTo>
                    <a:lnTo>
                      <a:pt x="79" y="213"/>
                    </a:lnTo>
                    <a:lnTo>
                      <a:pt x="104" y="221"/>
                    </a:lnTo>
                    <a:lnTo>
                      <a:pt x="130" y="228"/>
                    </a:lnTo>
                    <a:lnTo>
                      <a:pt x="158" y="235"/>
                    </a:lnTo>
                    <a:lnTo>
                      <a:pt x="189" y="242"/>
                    </a:lnTo>
                    <a:lnTo>
                      <a:pt x="218" y="248"/>
                    </a:lnTo>
                    <a:lnTo>
                      <a:pt x="248" y="252"/>
                    </a:lnTo>
                    <a:lnTo>
                      <a:pt x="277" y="256"/>
                    </a:lnTo>
                    <a:lnTo>
                      <a:pt x="306" y="257"/>
                    </a:lnTo>
                    <a:lnTo>
                      <a:pt x="333" y="260"/>
                    </a:lnTo>
                    <a:lnTo>
                      <a:pt x="358" y="260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25" name="Freeform 1057"/>
              <p:cNvSpPr>
                <a:spLocks/>
              </p:cNvSpPr>
              <p:nvPr/>
            </p:nvSpPr>
            <p:spPr bwMode="auto">
              <a:xfrm>
                <a:off x="2583" y="2147"/>
                <a:ext cx="355" cy="990"/>
              </a:xfrm>
              <a:custGeom>
                <a:avLst/>
                <a:gdLst>
                  <a:gd name="T0" fmla="*/ 694 w 708"/>
                  <a:gd name="T1" fmla="*/ 7 h 990"/>
                  <a:gd name="T2" fmla="*/ 658 w 708"/>
                  <a:gd name="T3" fmla="*/ 15 h 990"/>
                  <a:gd name="T4" fmla="*/ 617 w 708"/>
                  <a:gd name="T5" fmla="*/ 26 h 990"/>
                  <a:gd name="T6" fmla="*/ 571 w 708"/>
                  <a:gd name="T7" fmla="*/ 39 h 990"/>
                  <a:gd name="T8" fmla="*/ 522 w 708"/>
                  <a:gd name="T9" fmla="*/ 50 h 990"/>
                  <a:gd name="T10" fmla="*/ 474 w 708"/>
                  <a:gd name="T11" fmla="*/ 60 h 990"/>
                  <a:gd name="T12" fmla="*/ 427 w 708"/>
                  <a:gd name="T13" fmla="*/ 67 h 990"/>
                  <a:gd name="T14" fmla="*/ 383 w 708"/>
                  <a:gd name="T15" fmla="*/ 72 h 990"/>
                  <a:gd name="T16" fmla="*/ 335 w 708"/>
                  <a:gd name="T17" fmla="*/ 72 h 990"/>
                  <a:gd name="T18" fmla="*/ 281 w 708"/>
                  <a:gd name="T19" fmla="*/ 68 h 990"/>
                  <a:gd name="T20" fmla="*/ 228 w 708"/>
                  <a:gd name="T21" fmla="*/ 62 h 990"/>
                  <a:gd name="T22" fmla="*/ 178 w 708"/>
                  <a:gd name="T23" fmla="*/ 54 h 990"/>
                  <a:gd name="T24" fmla="*/ 132 w 708"/>
                  <a:gd name="T25" fmla="*/ 44 h 990"/>
                  <a:gd name="T26" fmla="*/ 88 w 708"/>
                  <a:gd name="T27" fmla="*/ 32 h 990"/>
                  <a:gd name="T28" fmla="*/ 48 w 708"/>
                  <a:gd name="T29" fmla="*/ 19 h 990"/>
                  <a:gd name="T30" fmla="*/ 14 w 708"/>
                  <a:gd name="T31" fmla="*/ 7 h 990"/>
                  <a:gd name="T32" fmla="*/ 3 w 708"/>
                  <a:gd name="T33" fmla="*/ 57 h 990"/>
                  <a:gd name="T34" fmla="*/ 10 w 708"/>
                  <a:gd name="T35" fmla="*/ 287 h 990"/>
                  <a:gd name="T36" fmla="*/ 0 w 708"/>
                  <a:gd name="T37" fmla="*/ 504 h 990"/>
                  <a:gd name="T38" fmla="*/ 7 w 708"/>
                  <a:gd name="T39" fmla="*/ 662 h 990"/>
                  <a:gd name="T40" fmla="*/ 25 w 708"/>
                  <a:gd name="T41" fmla="*/ 801 h 990"/>
                  <a:gd name="T42" fmla="*/ 38 w 708"/>
                  <a:gd name="T43" fmla="*/ 898 h 990"/>
                  <a:gd name="T44" fmla="*/ 47 w 708"/>
                  <a:gd name="T45" fmla="*/ 936 h 990"/>
                  <a:gd name="T46" fmla="*/ 96 w 708"/>
                  <a:gd name="T47" fmla="*/ 961 h 990"/>
                  <a:gd name="T48" fmla="*/ 181 w 708"/>
                  <a:gd name="T49" fmla="*/ 979 h 990"/>
                  <a:gd name="T50" fmla="*/ 288 w 708"/>
                  <a:gd name="T51" fmla="*/ 989 h 990"/>
                  <a:gd name="T52" fmla="*/ 401 w 708"/>
                  <a:gd name="T53" fmla="*/ 989 h 990"/>
                  <a:gd name="T54" fmla="*/ 509 w 708"/>
                  <a:gd name="T55" fmla="*/ 973 h 990"/>
                  <a:gd name="T56" fmla="*/ 597 w 708"/>
                  <a:gd name="T57" fmla="*/ 942 h 990"/>
                  <a:gd name="T58" fmla="*/ 651 w 708"/>
                  <a:gd name="T59" fmla="*/ 893 h 990"/>
                  <a:gd name="T60" fmla="*/ 665 w 708"/>
                  <a:gd name="T61" fmla="*/ 801 h 990"/>
                  <a:gd name="T62" fmla="*/ 678 w 708"/>
                  <a:gd name="T63" fmla="*/ 575 h 990"/>
                  <a:gd name="T64" fmla="*/ 694 w 708"/>
                  <a:gd name="T65" fmla="*/ 290 h 990"/>
                  <a:gd name="T66" fmla="*/ 706 w 708"/>
                  <a:gd name="T67" fmla="*/ 62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8" h="990">
                    <a:moveTo>
                      <a:pt x="708" y="3"/>
                    </a:moveTo>
                    <a:lnTo>
                      <a:pt x="694" y="7"/>
                    </a:lnTo>
                    <a:lnTo>
                      <a:pt x="676" y="11"/>
                    </a:lnTo>
                    <a:lnTo>
                      <a:pt x="658" y="15"/>
                    </a:lnTo>
                    <a:lnTo>
                      <a:pt x="638" y="21"/>
                    </a:lnTo>
                    <a:lnTo>
                      <a:pt x="617" y="26"/>
                    </a:lnTo>
                    <a:lnTo>
                      <a:pt x="594" y="33"/>
                    </a:lnTo>
                    <a:lnTo>
                      <a:pt x="571" y="39"/>
                    </a:lnTo>
                    <a:lnTo>
                      <a:pt x="547" y="44"/>
                    </a:lnTo>
                    <a:lnTo>
                      <a:pt x="522" y="50"/>
                    </a:lnTo>
                    <a:lnTo>
                      <a:pt x="498" y="55"/>
                    </a:lnTo>
                    <a:lnTo>
                      <a:pt x="474" y="60"/>
                    </a:lnTo>
                    <a:lnTo>
                      <a:pt x="450" y="64"/>
                    </a:lnTo>
                    <a:lnTo>
                      <a:pt x="427" y="67"/>
                    </a:lnTo>
                    <a:lnTo>
                      <a:pt x="404" y="69"/>
                    </a:lnTo>
                    <a:lnTo>
                      <a:pt x="383" y="72"/>
                    </a:lnTo>
                    <a:lnTo>
                      <a:pt x="363" y="72"/>
                    </a:lnTo>
                    <a:lnTo>
                      <a:pt x="335" y="72"/>
                    </a:lnTo>
                    <a:lnTo>
                      <a:pt x="308" y="71"/>
                    </a:lnTo>
                    <a:lnTo>
                      <a:pt x="281" y="68"/>
                    </a:lnTo>
                    <a:lnTo>
                      <a:pt x="255" y="65"/>
                    </a:lnTo>
                    <a:lnTo>
                      <a:pt x="228" y="62"/>
                    </a:lnTo>
                    <a:lnTo>
                      <a:pt x="203" y="58"/>
                    </a:lnTo>
                    <a:lnTo>
                      <a:pt x="178" y="54"/>
                    </a:lnTo>
                    <a:lnTo>
                      <a:pt x="154" y="48"/>
                    </a:lnTo>
                    <a:lnTo>
                      <a:pt x="132" y="44"/>
                    </a:lnTo>
                    <a:lnTo>
                      <a:pt x="109" y="37"/>
                    </a:lnTo>
                    <a:lnTo>
                      <a:pt x="88" y="32"/>
                    </a:lnTo>
                    <a:lnTo>
                      <a:pt x="68" y="26"/>
                    </a:lnTo>
                    <a:lnTo>
                      <a:pt x="48" y="19"/>
                    </a:lnTo>
                    <a:lnTo>
                      <a:pt x="31" y="12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3" y="57"/>
                    </a:lnTo>
                    <a:lnTo>
                      <a:pt x="7" y="158"/>
                    </a:lnTo>
                    <a:lnTo>
                      <a:pt x="10" y="287"/>
                    </a:lnTo>
                    <a:lnTo>
                      <a:pt x="3" y="426"/>
                    </a:lnTo>
                    <a:lnTo>
                      <a:pt x="0" y="504"/>
                    </a:lnTo>
                    <a:lnTo>
                      <a:pt x="2" y="585"/>
                    </a:lnTo>
                    <a:lnTo>
                      <a:pt x="7" y="662"/>
                    </a:lnTo>
                    <a:lnTo>
                      <a:pt x="15" y="736"/>
                    </a:lnTo>
                    <a:lnTo>
                      <a:pt x="25" y="801"/>
                    </a:lnTo>
                    <a:lnTo>
                      <a:pt x="33" y="857"/>
                    </a:lnTo>
                    <a:lnTo>
                      <a:pt x="38" y="898"/>
                    </a:lnTo>
                    <a:lnTo>
                      <a:pt x="41" y="922"/>
                    </a:lnTo>
                    <a:lnTo>
                      <a:pt x="47" y="936"/>
                    </a:lnTo>
                    <a:lnTo>
                      <a:pt x="67" y="948"/>
                    </a:lnTo>
                    <a:lnTo>
                      <a:pt x="96" y="961"/>
                    </a:lnTo>
                    <a:lnTo>
                      <a:pt x="134" y="971"/>
                    </a:lnTo>
                    <a:lnTo>
                      <a:pt x="181" y="979"/>
                    </a:lnTo>
                    <a:lnTo>
                      <a:pt x="232" y="986"/>
                    </a:lnTo>
                    <a:lnTo>
                      <a:pt x="288" y="989"/>
                    </a:lnTo>
                    <a:lnTo>
                      <a:pt x="345" y="990"/>
                    </a:lnTo>
                    <a:lnTo>
                      <a:pt x="401" y="989"/>
                    </a:lnTo>
                    <a:lnTo>
                      <a:pt x="457" y="983"/>
                    </a:lnTo>
                    <a:lnTo>
                      <a:pt x="509" y="973"/>
                    </a:lnTo>
                    <a:lnTo>
                      <a:pt x="556" y="960"/>
                    </a:lnTo>
                    <a:lnTo>
                      <a:pt x="597" y="942"/>
                    </a:lnTo>
                    <a:lnTo>
                      <a:pt x="629" y="919"/>
                    </a:lnTo>
                    <a:lnTo>
                      <a:pt x="651" y="893"/>
                    </a:lnTo>
                    <a:lnTo>
                      <a:pt x="661" y="860"/>
                    </a:lnTo>
                    <a:lnTo>
                      <a:pt x="665" y="801"/>
                    </a:lnTo>
                    <a:lnTo>
                      <a:pt x="671" y="703"/>
                    </a:lnTo>
                    <a:lnTo>
                      <a:pt x="678" y="575"/>
                    </a:lnTo>
                    <a:lnTo>
                      <a:pt x="686" y="433"/>
                    </a:lnTo>
                    <a:lnTo>
                      <a:pt x="694" y="290"/>
                    </a:lnTo>
                    <a:lnTo>
                      <a:pt x="700" y="162"/>
                    </a:lnTo>
                    <a:lnTo>
                      <a:pt x="706" y="62"/>
                    </a:lnTo>
                    <a:lnTo>
                      <a:pt x="708" y="3"/>
                    </a:lnTo>
                    <a:close/>
                  </a:path>
                </a:pathLst>
              </a:custGeom>
              <a:solidFill>
                <a:srgbClr val="B2C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26" name="Freeform 1058"/>
              <p:cNvSpPr>
                <a:spLocks/>
              </p:cNvSpPr>
              <p:nvPr/>
            </p:nvSpPr>
            <p:spPr bwMode="auto">
              <a:xfrm>
                <a:off x="2713" y="1884"/>
                <a:ext cx="121" cy="159"/>
              </a:xfrm>
              <a:custGeom>
                <a:avLst/>
                <a:gdLst>
                  <a:gd name="T0" fmla="*/ 0 w 243"/>
                  <a:gd name="T1" fmla="*/ 128 h 159"/>
                  <a:gd name="T2" fmla="*/ 0 w 243"/>
                  <a:gd name="T3" fmla="*/ 105 h 159"/>
                  <a:gd name="T4" fmla="*/ 4 w 243"/>
                  <a:gd name="T5" fmla="*/ 77 h 159"/>
                  <a:gd name="T6" fmla="*/ 12 w 243"/>
                  <a:gd name="T7" fmla="*/ 49 h 159"/>
                  <a:gd name="T8" fmla="*/ 25 w 243"/>
                  <a:gd name="T9" fmla="*/ 28 h 159"/>
                  <a:gd name="T10" fmla="*/ 41 w 243"/>
                  <a:gd name="T11" fmla="*/ 17 h 159"/>
                  <a:gd name="T12" fmla="*/ 63 w 243"/>
                  <a:gd name="T13" fmla="*/ 9 h 159"/>
                  <a:gd name="T14" fmla="*/ 91 w 243"/>
                  <a:gd name="T15" fmla="*/ 3 h 159"/>
                  <a:gd name="T16" fmla="*/ 120 w 243"/>
                  <a:gd name="T17" fmla="*/ 0 h 159"/>
                  <a:gd name="T18" fmla="*/ 149 w 243"/>
                  <a:gd name="T19" fmla="*/ 0 h 159"/>
                  <a:gd name="T20" fmla="*/ 177 w 243"/>
                  <a:gd name="T21" fmla="*/ 5 h 159"/>
                  <a:gd name="T22" fmla="*/ 198 w 243"/>
                  <a:gd name="T23" fmla="*/ 11 h 159"/>
                  <a:gd name="T24" fmla="*/ 214 w 243"/>
                  <a:gd name="T25" fmla="*/ 24 h 159"/>
                  <a:gd name="T26" fmla="*/ 228 w 243"/>
                  <a:gd name="T27" fmla="*/ 53 h 159"/>
                  <a:gd name="T28" fmla="*/ 238 w 243"/>
                  <a:gd name="T29" fmla="*/ 88 h 159"/>
                  <a:gd name="T30" fmla="*/ 243 w 243"/>
                  <a:gd name="T31" fmla="*/ 121 h 159"/>
                  <a:gd name="T32" fmla="*/ 242 w 243"/>
                  <a:gd name="T33" fmla="*/ 145 h 159"/>
                  <a:gd name="T34" fmla="*/ 238 w 243"/>
                  <a:gd name="T35" fmla="*/ 152 h 159"/>
                  <a:gd name="T36" fmla="*/ 232 w 243"/>
                  <a:gd name="T37" fmla="*/ 157 h 159"/>
                  <a:gd name="T38" fmla="*/ 224 w 243"/>
                  <a:gd name="T39" fmla="*/ 159 h 159"/>
                  <a:gd name="T40" fmla="*/ 216 w 243"/>
                  <a:gd name="T41" fmla="*/ 159 h 159"/>
                  <a:gd name="T42" fmla="*/ 209 w 243"/>
                  <a:gd name="T43" fmla="*/ 156 h 159"/>
                  <a:gd name="T44" fmla="*/ 201 w 243"/>
                  <a:gd name="T45" fmla="*/ 150 h 159"/>
                  <a:gd name="T46" fmla="*/ 195 w 243"/>
                  <a:gd name="T47" fmla="*/ 141 h 159"/>
                  <a:gd name="T48" fmla="*/ 191 w 243"/>
                  <a:gd name="T49" fmla="*/ 128 h 159"/>
                  <a:gd name="T50" fmla="*/ 181 w 243"/>
                  <a:gd name="T51" fmla="*/ 93 h 159"/>
                  <a:gd name="T52" fmla="*/ 162 w 243"/>
                  <a:gd name="T53" fmla="*/ 70 h 159"/>
                  <a:gd name="T54" fmla="*/ 140 w 243"/>
                  <a:gd name="T55" fmla="*/ 56 h 159"/>
                  <a:gd name="T56" fmla="*/ 113 w 243"/>
                  <a:gd name="T57" fmla="*/ 53 h 159"/>
                  <a:gd name="T58" fmla="*/ 90 w 243"/>
                  <a:gd name="T59" fmla="*/ 59 h 159"/>
                  <a:gd name="T60" fmla="*/ 68 w 243"/>
                  <a:gd name="T61" fmla="*/ 75 h 159"/>
                  <a:gd name="T62" fmla="*/ 55 w 243"/>
                  <a:gd name="T63" fmla="*/ 100 h 159"/>
                  <a:gd name="T64" fmla="*/ 51 w 243"/>
                  <a:gd name="T65" fmla="*/ 134 h 159"/>
                  <a:gd name="T66" fmla="*/ 50 w 243"/>
                  <a:gd name="T67" fmla="*/ 142 h 159"/>
                  <a:gd name="T68" fmla="*/ 45 w 243"/>
                  <a:gd name="T69" fmla="*/ 148 h 159"/>
                  <a:gd name="T70" fmla="*/ 37 w 243"/>
                  <a:gd name="T71" fmla="*/ 152 h 159"/>
                  <a:gd name="T72" fmla="*/ 27 w 243"/>
                  <a:gd name="T73" fmla="*/ 152 h 159"/>
                  <a:gd name="T74" fmla="*/ 18 w 243"/>
                  <a:gd name="T75" fmla="*/ 150 h 159"/>
                  <a:gd name="T76" fmla="*/ 10 w 243"/>
                  <a:gd name="T77" fmla="*/ 146 h 159"/>
                  <a:gd name="T78" fmla="*/ 4 w 243"/>
                  <a:gd name="T79" fmla="*/ 139 h 159"/>
                  <a:gd name="T80" fmla="*/ 0 w 243"/>
                  <a:gd name="T81" fmla="*/ 1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3" h="159">
                    <a:moveTo>
                      <a:pt x="0" y="128"/>
                    </a:moveTo>
                    <a:lnTo>
                      <a:pt x="0" y="105"/>
                    </a:lnTo>
                    <a:lnTo>
                      <a:pt x="4" y="77"/>
                    </a:lnTo>
                    <a:lnTo>
                      <a:pt x="12" y="49"/>
                    </a:lnTo>
                    <a:lnTo>
                      <a:pt x="25" y="28"/>
                    </a:lnTo>
                    <a:lnTo>
                      <a:pt x="41" y="17"/>
                    </a:lnTo>
                    <a:lnTo>
                      <a:pt x="63" y="9"/>
                    </a:lnTo>
                    <a:lnTo>
                      <a:pt x="91" y="3"/>
                    </a:lnTo>
                    <a:lnTo>
                      <a:pt x="120" y="0"/>
                    </a:lnTo>
                    <a:lnTo>
                      <a:pt x="149" y="0"/>
                    </a:lnTo>
                    <a:lnTo>
                      <a:pt x="177" y="5"/>
                    </a:lnTo>
                    <a:lnTo>
                      <a:pt x="198" y="11"/>
                    </a:lnTo>
                    <a:lnTo>
                      <a:pt x="214" y="24"/>
                    </a:lnTo>
                    <a:lnTo>
                      <a:pt x="228" y="53"/>
                    </a:lnTo>
                    <a:lnTo>
                      <a:pt x="238" y="88"/>
                    </a:lnTo>
                    <a:lnTo>
                      <a:pt x="243" y="121"/>
                    </a:lnTo>
                    <a:lnTo>
                      <a:pt x="242" y="145"/>
                    </a:lnTo>
                    <a:lnTo>
                      <a:pt x="238" y="152"/>
                    </a:lnTo>
                    <a:lnTo>
                      <a:pt x="232" y="157"/>
                    </a:lnTo>
                    <a:lnTo>
                      <a:pt x="224" y="159"/>
                    </a:lnTo>
                    <a:lnTo>
                      <a:pt x="216" y="159"/>
                    </a:lnTo>
                    <a:lnTo>
                      <a:pt x="209" y="156"/>
                    </a:lnTo>
                    <a:lnTo>
                      <a:pt x="201" y="150"/>
                    </a:lnTo>
                    <a:lnTo>
                      <a:pt x="195" y="141"/>
                    </a:lnTo>
                    <a:lnTo>
                      <a:pt x="191" y="128"/>
                    </a:lnTo>
                    <a:lnTo>
                      <a:pt x="181" y="93"/>
                    </a:lnTo>
                    <a:lnTo>
                      <a:pt x="162" y="70"/>
                    </a:lnTo>
                    <a:lnTo>
                      <a:pt x="140" y="56"/>
                    </a:lnTo>
                    <a:lnTo>
                      <a:pt x="113" y="53"/>
                    </a:lnTo>
                    <a:lnTo>
                      <a:pt x="90" y="59"/>
                    </a:lnTo>
                    <a:lnTo>
                      <a:pt x="68" y="75"/>
                    </a:lnTo>
                    <a:lnTo>
                      <a:pt x="55" y="100"/>
                    </a:lnTo>
                    <a:lnTo>
                      <a:pt x="51" y="134"/>
                    </a:lnTo>
                    <a:lnTo>
                      <a:pt x="50" y="142"/>
                    </a:lnTo>
                    <a:lnTo>
                      <a:pt x="45" y="148"/>
                    </a:lnTo>
                    <a:lnTo>
                      <a:pt x="37" y="152"/>
                    </a:lnTo>
                    <a:lnTo>
                      <a:pt x="27" y="152"/>
                    </a:lnTo>
                    <a:lnTo>
                      <a:pt x="18" y="150"/>
                    </a:lnTo>
                    <a:lnTo>
                      <a:pt x="10" y="146"/>
                    </a:lnTo>
                    <a:lnTo>
                      <a:pt x="4" y="139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27" name="Freeform 1059"/>
              <p:cNvSpPr>
                <a:spLocks/>
              </p:cNvSpPr>
              <p:nvPr/>
            </p:nvSpPr>
            <p:spPr bwMode="auto">
              <a:xfrm>
                <a:off x="2710" y="2265"/>
                <a:ext cx="87" cy="811"/>
              </a:xfrm>
              <a:custGeom>
                <a:avLst/>
                <a:gdLst>
                  <a:gd name="T0" fmla="*/ 104 w 175"/>
                  <a:gd name="T1" fmla="*/ 67 h 811"/>
                  <a:gd name="T2" fmla="*/ 112 w 175"/>
                  <a:gd name="T3" fmla="*/ 192 h 811"/>
                  <a:gd name="T4" fmla="*/ 111 w 175"/>
                  <a:gd name="T5" fmla="*/ 437 h 811"/>
                  <a:gd name="T6" fmla="*/ 106 w 175"/>
                  <a:gd name="T7" fmla="*/ 679 h 811"/>
                  <a:gd name="T8" fmla="*/ 104 w 175"/>
                  <a:gd name="T9" fmla="*/ 792 h 811"/>
                  <a:gd name="T10" fmla="*/ 110 w 175"/>
                  <a:gd name="T11" fmla="*/ 804 h 811"/>
                  <a:gd name="T12" fmla="*/ 114 w 175"/>
                  <a:gd name="T13" fmla="*/ 810 h 811"/>
                  <a:gd name="T14" fmla="*/ 119 w 175"/>
                  <a:gd name="T15" fmla="*/ 811 h 811"/>
                  <a:gd name="T16" fmla="*/ 131 w 175"/>
                  <a:gd name="T17" fmla="*/ 811 h 811"/>
                  <a:gd name="T18" fmla="*/ 142 w 175"/>
                  <a:gd name="T19" fmla="*/ 810 h 811"/>
                  <a:gd name="T20" fmla="*/ 151 w 175"/>
                  <a:gd name="T21" fmla="*/ 807 h 811"/>
                  <a:gd name="T22" fmla="*/ 159 w 175"/>
                  <a:gd name="T23" fmla="*/ 801 h 811"/>
                  <a:gd name="T24" fmla="*/ 165 w 175"/>
                  <a:gd name="T25" fmla="*/ 794 h 811"/>
                  <a:gd name="T26" fmla="*/ 169 w 175"/>
                  <a:gd name="T27" fmla="*/ 786 h 811"/>
                  <a:gd name="T28" fmla="*/ 173 w 175"/>
                  <a:gd name="T29" fmla="*/ 778 h 811"/>
                  <a:gd name="T30" fmla="*/ 175 w 175"/>
                  <a:gd name="T31" fmla="*/ 769 h 811"/>
                  <a:gd name="T32" fmla="*/ 175 w 175"/>
                  <a:gd name="T33" fmla="*/ 761 h 811"/>
                  <a:gd name="T34" fmla="*/ 168 w 175"/>
                  <a:gd name="T35" fmla="*/ 571 h 811"/>
                  <a:gd name="T36" fmla="*/ 165 w 175"/>
                  <a:gd name="T37" fmla="*/ 351 h 811"/>
                  <a:gd name="T38" fmla="*/ 163 w 175"/>
                  <a:gd name="T39" fmla="*/ 167 h 811"/>
                  <a:gd name="T40" fmla="*/ 163 w 175"/>
                  <a:gd name="T41" fmla="*/ 76 h 811"/>
                  <a:gd name="T42" fmla="*/ 156 w 175"/>
                  <a:gd name="T43" fmla="*/ 40 h 811"/>
                  <a:gd name="T44" fmla="*/ 142 w 175"/>
                  <a:gd name="T45" fmla="*/ 17 h 811"/>
                  <a:gd name="T46" fmla="*/ 119 w 175"/>
                  <a:gd name="T47" fmla="*/ 3 h 811"/>
                  <a:gd name="T48" fmla="*/ 94 w 175"/>
                  <a:gd name="T49" fmla="*/ 0 h 811"/>
                  <a:gd name="T50" fmla="*/ 66 w 175"/>
                  <a:gd name="T51" fmla="*/ 8 h 811"/>
                  <a:gd name="T52" fmla="*/ 41 w 175"/>
                  <a:gd name="T53" fmla="*/ 25 h 811"/>
                  <a:gd name="T54" fmla="*/ 20 w 175"/>
                  <a:gd name="T55" fmla="*/ 50 h 811"/>
                  <a:gd name="T56" fmla="*/ 5 w 175"/>
                  <a:gd name="T57" fmla="*/ 83 h 811"/>
                  <a:gd name="T58" fmla="*/ 1 w 175"/>
                  <a:gd name="T59" fmla="*/ 100 h 811"/>
                  <a:gd name="T60" fmla="*/ 0 w 175"/>
                  <a:gd name="T61" fmla="*/ 114 h 811"/>
                  <a:gd name="T62" fmla="*/ 4 w 175"/>
                  <a:gd name="T63" fmla="*/ 125 h 811"/>
                  <a:gd name="T64" fmla="*/ 15 w 175"/>
                  <a:gd name="T65" fmla="*/ 130 h 811"/>
                  <a:gd name="T66" fmla="*/ 26 w 175"/>
                  <a:gd name="T67" fmla="*/ 128 h 811"/>
                  <a:gd name="T68" fmla="*/ 38 w 175"/>
                  <a:gd name="T69" fmla="*/ 114 h 811"/>
                  <a:gd name="T70" fmla="*/ 48 w 175"/>
                  <a:gd name="T71" fmla="*/ 97 h 811"/>
                  <a:gd name="T72" fmla="*/ 58 w 175"/>
                  <a:gd name="T73" fmla="*/ 78 h 811"/>
                  <a:gd name="T74" fmla="*/ 67 w 175"/>
                  <a:gd name="T75" fmla="*/ 61 h 811"/>
                  <a:gd name="T76" fmla="*/ 78 w 175"/>
                  <a:gd name="T77" fmla="*/ 50 h 811"/>
                  <a:gd name="T78" fmla="*/ 90 w 175"/>
                  <a:gd name="T79" fmla="*/ 51 h 811"/>
                  <a:gd name="T80" fmla="*/ 104 w 175"/>
                  <a:gd name="T81" fmla="*/ 67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5" h="811">
                    <a:moveTo>
                      <a:pt x="104" y="67"/>
                    </a:moveTo>
                    <a:lnTo>
                      <a:pt x="112" y="192"/>
                    </a:lnTo>
                    <a:lnTo>
                      <a:pt x="111" y="437"/>
                    </a:lnTo>
                    <a:lnTo>
                      <a:pt x="106" y="679"/>
                    </a:lnTo>
                    <a:lnTo>
                      <a:pt x="104" y="792"/>
                    </a:lnTo>
                    <a:lnTo>
                      <a:pt x="110" y="804"/>
                    </a:lnTo>
                    <a:lnTo>
                      <a:pt x="114" y="810"/>
                    </a:lnTo>
                    <a:lnTo>
                      <a:pt x="119" y="811"/>
                    </a:lnTo>
                    <a:lnTo>
                      <a:pt x="131" y="811"/>
                    </a:lnTo>
                    <a:lnTo>
                      <a:pt x="142" y="810"/>
                    </a:lnTo>
                    <a:lnTo>
                      <a:pt x="151" y="807"/>
                    </a:lnTo>
                    <a:lnTo>
                      <a:pt x="159" y="801"/>
                    </a:lnTo>
                    <a:lnTo>
                      <a:pt x="165" y="794"/>
                    </a:lnTo>
                    <a:lnTo>
                      <a:pt x="169" y="786"/>
                    </a:lnTo>
                    <a:lnTo>
                      <a:pt x="173" y="778"/>
                    </a:lnTo>
                    <a:lnTo>
                      <a:pt x="175" y="769"/>
                    </a:lnTo>
                    <a:lnTo>
                      <a:pt x="175" y="761"/>
                    </a:lnTo>
                    <a:lnTo>
                      <a:pt x="168" y="571"/>
                    </a:lnTo>
                    <a:lnTo>
                      <a:pt x="165" y="351"/>
                    </a:lnTo>
                    <a:lnTo>
                      <a:pt x="163" y="167"/>
                    </a:lnTo>
                    <a:lnTo>
                      <a:pt x="163" y="76"/>
                    </a:lnTo>
                    <a:lnTo>
                      <a:pt x="156" y="40"/>
                    </a:lnTo>
                    <a:lnTo>
                      <a:pt x="142" y="17"/>
                    </a:lnTo>
                    <a:lnTo>
                      <a:pt x="119" y="3"/>
                    </a:lnTo>
                    <a:lnTo>
                      <a:pt x="94" y="0"/>
                    </a:lnTo>
                    <a:lnTo>
                      <a:pt x="66" y="8"/>
                    </a:lnTo>
                    <a:lnTo>
                      <a:pt x="41" y="25"/>
                    </a:lnTo>
                    <a:lnTo>
                      <a:pt x="20" y="50"/>
                    </a:lnTo>
                    <a:lnTo>
                      <a:pt x="5" y="83"/>
                    </a:lnTo>
                    <a:lnTo>
                      <a:pt x="1" y="100"/>
                    </a:lnTo>
                    <a:lnTo>
                      <a:pt x="0" y="114"/>
                    </a:lnTo>
                    <a:lnTo>
                      <a:pt x="4" y="125"/>
                    </a:lnTo>
                    <a:lnTo>
                      <a:pt x="15" y="130"/>
                    </a:lnTo>
                    <a:lnTo>
                      <a:pt x="26" y="128"/>
                    </a:lnTo>
                    <a:lnTo>
                      <a:pt x="38" y="114"/>
                    </a:lnTo>
                    <a:lnTo>
                      <a:pt x="48" y="97"/>
                    </a:lnTo>
                    <a:lnTo>
                      <a:pt x="58" y="78"/>
                    </a:lnTo>
                    <a:lnTo>
                      <a:pt x="67" y="61"/>
                    </a:lnTo>
                    <a:lnTo>
                      <a:pt x="78" y="50"/>
                    </a:lnTo>
                    <a:lnTo>
                      <a:pt x="90" y="51"/>
                    </a:lnTo>
                    <a:lnTo>
                      <a:pt x="10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28" name="Freeform 1060"/>
              <p:cNvSpPr>
                <a:spLocks/>
              </p:cNvSpPr>
              <p:nvPr/>
            </p:nvSpPr>
            <p:spPr bwMode="auto">
              <a:xfrm>
                <a:off x="2811" y="2269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09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3 h 811"/>
                  <a:gd name="T12" fmla="*/ 112 w 174"/>
                  <a:gd name="T13" fmla="*/ 808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0 w 174"/>
                  <a:gd name="T21" fmla="*/ 806 h 811"/>
                  <a:gd name="T22" fmla="*/ 158 w 174"/>
                  <a:gd name="T23" fmla="*/ 801 h 811"/>
                  <a:gd name="T24" fmla="*/ 164 w 174"/>
                  <a:gd name="T25" fmla="*/ 793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8 h 811"/>
                  <a:gd name="T32" fmla="*/ 174 w 174"/>
                  <a:gd name="T33" fmla="*/ 760 h 811"/>
                  <a:gd name="T34" fmla="*/ 168 w 174"/>
                  <a:gd name="T35" fmla="*/ 570 h 811"/>
                  <a:gd name="T36" fmla="*/ 164 w 174"/>
                  <a:gd name="T37" fmla="*/ 351 h 811"/>
                  <a:gd name="T38" fmla="*/ 162 w 174"/>
                  <a:gd name="T39" fmla="*/ 167 h 811"/>
                  <a:gd name="T40" fmla="*/ 161 w 174"/>
                  <a:gd name="T41" fmla="*/ 76 h 811"/>
                  <a:gd name="T42" fmla="*/ 154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4 w 174"/>
                  <a:gd name="T51" fmla="*/ 7 h 811"/>
                  <a:gd name="T52" fmla="*/ 39 w 174"/>
                  <a:gd name="T53" fmla="*/ 24 h 811"/>
                  <a:gd name="T54" fmla="*/ 18 w 174"/>
                  <a:gd name="T55" fmla="*/ 50 h 811"/>
                  <a:gd name="T56" fmla="*/ 5 w 174"/>
                  <a:gd name="T57" fmla="*/ 83 h 811"/>
                  <a:gd name="T58" fmla="*/ 1 w 174"/>
                  <a:gd name="T59" fmla="*/ 99 h 811"/>
                  <a:gd name="T60" fmla="*/ 0 w 174"/>
                  <a:gd name="T61" fmla="*/ 113 h 811"/>
                  <a:gd name="T62" fmla="*/ 4 w 174"/>
                  <a:gd name="T63" fmla="*/ 125 h 811"/>
                  <a:gd name="T64" fmla="*/ 14 w 174"/>
                  <a:gd name="T65" fmla="*/ 131 h 811"/>
                  <a:gd name="T66" fmla="*/ 26 w 174"/>
                  <a:gd name="T67" fmla="*/ 126 h 811"/>
                  <a:gd name="T68" fmla="*/ 38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7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09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3"/>
                    </a:lnTo>
                    <a:lnTo>
                      <a:pt x="112" y="808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0" y="806"/>
                    </a:lnTo>
                    <a:lnTo>
                      <a:pt x="158" y="801"/>
                    </a:lnTo>
                    <a:lnTo>
                      <a:pt x="164" y="793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8"/>
                    </a:lnTo>
                    <a:lnTo>
                      <a:pt x="174" y="760"/>
                    </a:lnTo>
                    <a:lnTo>
                      <a:pt x="168" y="570"/>
                    </a:lnTo>
                    <a:lnTo>
                      <a:pt x="164" y="351"/>
                    </a:lnTo>
                    <a:lnTo>
                      <a:pt x="162" y="167"/>
                    </a:lnTo>
                    <a:lnTo>
                      <a:pt x="161" y="76"/>
                    </a:lnTo>
                    <a:lnTo>
                      <a:pt x="154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4" y="7"/>
                    </a:lnTo>
                    <a:lnTo>
                      <a:pt x="39" y="24"/>
                    </a:lnTo>
                    <a:lnTo>
                      <a:pt x="18" y="50"/>
                    </a:lnTo>
                    <a:lnTo>
                      <a:pt x="5" y="83"/>
                    </a:lnTo>
                    <a:lnTo>
                      <a:pt x="1" y="99"/>
                    </a:lnTo>
                    <a:lnTo>
                      <a:pt x="0" y="113"/>
                    </a:lnTo>
                    <a:lnTo>
                      <a:pt x="4" y="125"/>
                    </a:lnTo>
                    <a:lnTo>
                      <a:pt x="14" y="131"/>
                    </a:lnTo>
                    <a:lnTo>
                      <a:pt x="26" y="126"/>
                    </a:lnTo>
                    <a:lnTo>
                      <a:pt x="38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7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87429" name="Freeform 1061"/>
              <p:cNvSpPr>
                <a:spLocks/>
              </p:cNvSpPr>
              <p:nvPr/>
            </p:nvSpPr>
            <p:spPr bwMode="auto">
              <a:xfrm>
                <a:off x="2604" y="2272"/>
                <a:ext cx="88" cy="811"/>
              </a:xfrm>
              <a:custGeom>
                <a:avLst/>
                <a:gdLst>
                  <a:gd name="T0" fmla="*/ 104 w 174"/>
                  <a:gd name="T1" fmla="*/ 65 h 811"/>
                  <a:gd name="T2" fmla="*/ 112 w 174"/>
                  <a:gd name="T3" fmla="*/ 190 h 811"/>
                  <a:gd name="T4" fmla="*/ 110 w 174"/>
                  <a:gd name="T5" fmla="*/ 436 h 811"/>
                  <a:gd name="T6" fmla="*/ 104 w 174"/>
                  <a:gd name="T7" fmla="*/ 679 h 811"/>
                  <a:gd name="T8" fmla="*/ 103 w 174"/>
                  <a:gd name="T9" fmla="*/ 792 h 811"/>
                  <a:gd name="T10" fmla="*/ 108 w 174"/>
                  <a:gd name="T11" fmla="*/ 804 h 811"/>
                  <a:gd name="T12" fmla="*/ 112 w 174"/>
                  <a:gd name="T13" fmla="*/ 810 h 811"/>
                  <a:gd name="T14" fmla="*/ 117 w 174"/>
                  <a:gd name="T15" fmla="*/ 811 h 811"/>
                  <a:gd name="T16" fmla="*/ 129 w 174"/>
                  <a:gd name="T17" fmla="*/ 811 h 811"/>
                  <a:gd name="T18" fmla="*/ 140 w 174"/>
                  <a:gd name="T19" fmla="*/ 810 h 811"/>
                  <a:gd name="T20" fmla="*/ 151 w 174"/>
                  <a:gd name="T21" fmla="*/ 807 h 811"/>
                  <a:gd name="T22" fmla="*/ 158 w 174"/>
                  <a:gd name="T23" fmla="*/ 801 h 811"/>
                  <a:gd name="T24" fmla="*/ 164 w 174"/>
                  <a:gd name="T25" fmla="*/ 794 h 811"/>
                  <a:gd name="T26" fmla="*/ 169 w 174"/>
                  <a:gd name="T27" fmla="*/ 786 h 811"/>
                  <a:gd name="T28" fmla="*/ 172 w 174"/>
                  <a:gd name="T29" fmla="*/ 778 h 811"/>
                  <a:gd name="T30" fmla="*/ 174 w 174"/>
                  <a:gd name="T31" fmla="*/ 769 h 811"/>
                  <a:gd name="T32" fmla="*/ 174 w 174"/>
                  <a:gd name="T33" fmla="*/ 761 h 811"/>
                  <a:gd name="T34" fmla="*/ 168 w 174"/>
                  <a:gd name="T35" fmla="*/ 571 h 811"/>
                  <a:gd name="T36" fmla="*/ 164 w 174"/>
                  <a:gd name="T37" fmla="*/ 351 h 811"/>
                  <a:gd name="T38" fmla="*/ 161 w 174"/>
                  <a:gd name="T39" fmla="*/ 167 h 811"/>
                  <a:gd name="T40" fmla="*/ 161 w 174"/>
                  <a:gd name="T41" fmla="*/ 76 h 811"/>
                  <a:gd name="T42" fmla="*/ 155 w 174"/>
                  <a:gd name="T43" fmla="*/ 40 h 811"/>
                  <a:gd name="T44" fmla="*/ 140 w 174"/>
                  <a:gd name="T45" fmla="*/ 17 h 811"/>
                  <a:gd name="T46" fmla="*/ 117 w 174"/>
                  <a:gd name="T47" fmla="*/ 3 h 811"/>
                  <a:gd name="T48" fmla="*/ 92 w 174"/>
                  <a:gd name="T49" fmla="*/ 0 h 811"/>
                  <a:gd name="T50" fmla="*/ 65 w 174"/>
                  <a:gd name="T51" fmla="*/ 7 h 811"/>
                  <a:gd name="T52" fmla="*/ 39 w 174"/>
                  <a:gd name="T53" fmla="*/ 23 h 811"/>
                  <a:gd name="T54" fmla="*/ 18 w 174"/>
                  <a:gd name="T55" fmla="*/ 50 h 811"/>
                  <a:gd name="T56" fmla="*/ 4 w 174"/>
                  <a:gd name="T57" fmla="*/ 83 h 811"/>
                  <a:gd name="T58" fmla="*/ 0 w 174"/>
                  <a:gd name="T59" fmla="*/ 100 h 811"/>
                  <a:gd name="T60" fmla="*/ 0 w 174"/>
                  <a:gd name="T61" fmla="*/ 114 h 811"/>
                  <a:gd name="T62" fmla="*/ 2 w 174"/>
                  <a:gd name="T63" fmla="*/ 125 h 811"/>
                  <a:gd name="T64" fmla="*/ 14 w 174"/>
                  <a:gd name="T65" fmla="*/ 130 h 811"/>
                  <a:gd name="T66" fmla="*/ 26 w 174"/>
                  <a:gd name="T67" fmla="*/ 128 h 811"/>
                  <a:gd name="T68" fmla="*/ 37 w 174"/>
                  <a:gd name="T69" fmla="*/ 114 h 811"/>
                  <a:gd name="T70" fmla="*/ 47 w 174"/>
                  <a:gd name="T71" fmla="*/ 96 h 811"/>
                  <a:gd name="T72" fmla="*/ 57 w 174"/>
                  <a:gd name="T73" fmla="*/ 76 h 811"/>
                  <a:gd name="T74" fmla="*/ 66 w 174"/>
                  <a:gd name="T75" fmla="*/ 60 h 811"/>
                  <a:gd name="T76" fmla="*/ 78 w 174"/>
                  <a:gd name="T77" fmla="*/ 50 h 811"/>
                  <a:gd name="T78" fmla="*/ 90 w 174"/>
                  <a:gd name="T79" fmla="*/ 50 h 811"/>
                  <a:gd name="T80" fmla="*/ 104 w 174"/>
                  <a:gd name="T81" fmla="*/ 6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4" h="811">
                    <a:moveTo>
                      <a:pt x="104" y="65"/>
                    </a:moveTo>
                    <a:lnTo>
                      <a:pt x="112" y="190"/>
                    </a:lnTo>
                    <a:lnTo>
                      <a:pt x="110" y="436"/>
                    </a:lnTo>
                    <a:lnTo>
                      <a:pt x="104" y="679"/>
                    </a:lnTo>
                    <a:lnTo>
                      <a:pt x="103" y="792"/>
                    </a:lnTo>
                    <a:lnTo>
                      <a:pt x="108" y="804"/>
                    </a:lnTo>
                    <a:lnTo>
                      <a:pt x="112" y="810"/>
                    </a:lnTo>
                    <a:lnTo>
                      <a:pt x="117" y="811"/>
                    </a:lnTo>
                    <a:lnTo>
                      <a:pt x="129" y="811"/>
                    </a:lnTo>
                    <a:lnTo>
                      <a:pt x="140" y="810"/>
                    </a:lnTo>
                    <a:lnTo>
                      <a:pt x="151" y="807"/>
                    </a:lnTo>
                    <a:lnTo>
                      <a:pt x="158" y="801"/>
                    </a:lnTo>
                    <a:lnTo>
                      <a:pt x="164" y="794"/>
                    </a:lnTo>
                    <a:lnTo>
                      <a:pt x="169" y="786"/>
                    </a:lnTo>
                    <a:lnTo>
                      <a:pt x="172" y="778"/>
                    </a:lnTo>
                    <a:lnTo>
                      <a:pt x="174" y="769"/>
                    </a:lnTo>
                    <a:lnTo>
                      <a:pt x="174" y="761"/>
                    </a:lnTo>
                    <a:lnTo>
                      <a:pt x="168" y="571"/>
                    </a:lnTo>
                    <a:lnTo>
                      <a:pt x="164" y="351"/>
                    </a:lnTo>
                    <a:lnTo>
                      <a:pt x="161" y="167"/>
                    </a:lnTo>
                    <a:lnTo>
                      <a:pt x="161" y="76"/>
                    </a:lnTo>
                    <a:lnTo>
                      <a:pt x="155" y="40"/>
                    </a:lnTo>
                    <a:lnTo>
                      <a:pt x="140" y="17"/>
                    </a:lnTo>
                    <a:lnTo>
                      <a:pt x="117" y="3"/>
                    </a:lnTo>
                    <a:lnTo>
                      <a:pt x="92" y="0"/>
                    </a:lnTo>
                    <a:lnTo>
                      <a:pt x="65" y="7"/>
                    </a:lnTo>
                    <a:lnTo>
                      <a:pt x="39" y="23"/>
                    </a:lnTo>
                    <a:lnTo>
                      <a:pt x="18" y="50"/>
                    </a:lnTo>
                    <a:lnTo>
                      <a:pt x="4" y="83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14" y="130"/>
                    </a:lnTo>
                    <a:lnTo>
                      <a:pt x="26" y="128"/>
                    </a:lnTo>
                    <a:lnTo>
                      <a:pt x="37" y="114"/>
                    </a:lnTo>
                    <a:lnTo>
                      <a:pt x="47" y="96"/>
                    </a:lnTo>
                    <a:lnTo>
                      <a:pt x="57" y="76"/>
                    </a:lnTo>
                    <a:lnTo>
                      <a:pt x="66" y="60"/>
                    </a:lnTo>
                    <a:lnTo>
                      <a:pt x="78" y="50"/>
                    </a:lnTo>
                    <a:lnTo>
                      <a:pt x="90" y="50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87430" name="Text Box 1062"/>
            <p:cNvSpPr txBox="1">
              <a:spLocks noChangeArrowheads="1"/>
            </p:cNvSpPr>
            <p:nvPr/>
          </p:nvSpPr>
          <p:spPr bwMode="auto">
            <a:xfrm>
              <a:off x="4656" y="1248"/>
              <a:ext cx="404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>
                  <a:effectLst>
                    <a:outerShdw blurRad="38100" dist="38100" dir="2700000" algn="tl">
                      <a:srgbClr val="000000"/>
                    </a:outerShdw>
                  </a:effectLst>
                  <a:latin typeface="Impact" pitchFamily="34" charset="0"/>
                </a:rPr>
                <a:t>T</a:t>
              </a:r>
            </a:p>
          </p:txBody>
        </p:sp>
      </p:grpSp>
      <p:sp>
        <p:nvSpPr>
          <p:cNvPr id="187451" name="Line 1083"/>
          <p:cNvSpPr>
            <a:spLocks noChangeShapeType="1"/>
          </p:cNvSpPr>
          <p:nvPr/>
        </p:nvSpPr>
        <p:spPr bwMode="auto">
          <a:xfrm flipH="1">
            <a:off x="2667000" y="20574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87452" name="Line 1084"/>
          <p:cNvSpPr>
            <a:spLocks noChangeShapeType="1"/>
          </p:cNvSpPr>
          <p:nvPr/>
        </p:nvSpPr>
        <p:spPr bwMode="auto">
          <a:xfrm flipV="1">
            <a:off x="3962400" y="50292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187453" name="Text Box 1085"/>
          <p:cNvSpPr txBox="1">
            <a:spLocks noChangeArrowheads="1"/>
          </p:cNvSpPr>
          <p:nvPr/>
        </p:nvSpPr>
        <p:spPr bwMode="auto">
          <a:xfrm>
            <a:off x="5334000" y="5562600"/>
            <a:ext cx="27511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COACHING POINT:</a:t>
            </a:r>
          </a:p>
          <a:p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STAY FLAT, TEMPO THE BALL</a:t>
            </a:r>
          </a:p>
        </p:txBody>
      </p:sp>
      <p:sp>
        <p:nvSpPr>
          <p:cNvPr id="187454" name="Line 1086"/>
          <p:cNvSpPr>
            <a:spLocks noChangeShapeType="1"/>
          </p:cNvSpPr>
          <p:nvPr/>
        </p:nvSpPr>
        <p:spPr bwMode="auto">
          <a:xfrm flipH="1">
            <a:off x="3962400" y="5105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pic>
        <p:nvPicPr>
          <p:cNvPr id="187455" name="Picture 1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7747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456" name="Picture 10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7747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457" name="Freeform 1089"/>
          <p:cNvSpPr>
            <a:spLocks/>
          </p:cNvSpPr>
          <p:nvPr/>
        </p:nvSpPr>
        <p:spPr bwMode="auto">
          <a:xfrm>
            <a:off x="3155950" y="2667000"/>
            <a:ext cx="2473325" cy="309563"/>
          </a:xfrm>
          <a:custGeom>
            <a:avLst/>
            <a:gdLst>
              <a:gd name="T0" fmla="*/ 28 w 1558"/>
              <a:gd name="T1" fmla="*/ 300 h 300"/>
              <a:gd name="T2" fmla="*/ 105 w 1558"/>
              <a:gd name="T3" fmla="*/ 115 h 300"/>
              <a:gd name="T4" fmla="*/ 450 w 1558"/>
              <a:gd name="T5" fmla="*/ 44 h 300"/>
              <a:gd name="T6" fmla="*/ 764 w 1558"/>
              <a:gd name="T7" fmla="*/ 25 h 300"/>
              <a:gd name="T8" fmla="*/ 1558 w 1558"/>
              <a:gd name="T9" fmla="*/ 6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8" h="300">
                <a:moveTo>
                  <a:pt x="28" y="300"/>
                </a:moveTo>
                <a:cubicBezTo>
                  <a:pt x="40" y="158"/>
                  <a:pt x="0" y="139"/>
                  <a:pt x="105" y="115"/>
                </a:cubicBezTo>
                <a:cubicBezTo>
                  <a:pt x="199" y="51"/>
                  <a:pt x="345" y="50"/>
                  <a:pt x="450" y="44"/>
                </a:cubicBezTo>
                <a:cubicBezTo>
                  <a:pt x="555" y="38"/>
                  <a:pt x="659" y="30"/>
                  <a:pt x="764" y="25"/>
                </a:cubicBezTo>
                <a:cubicBezTo>
                  <a:pt x="1028" y="0"/>
                  <a:pt x="1293" y="6"/>
                  <a:pt x="1558" y="6"/>
                </a:cubicBezTo>
              </a:path>
            </a:pathLst>
          </a:custGeom>
          <a:noFill/>
          <a:ln w="25400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8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8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51" grpId="0" animBg="1"/>
      <p:bldP spid="187452" grpId="0" animBg="1"/>
      <p:bldP spid="187453" grpId="0" autoUpdateAnimBg="0"/>
      <p:bldP spid="187454" grpId="0" animBg="1"/>
      <p:bldP spid="1874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SPUR ALIGMENTS</a:t>
            </a:r>
          </a:p>
        </p:txBody>
      </p:sp>
      <p:grpSp>
        <p:nvGrpSpPr>
          <p:cNvPr id="50227" name="Group 51"/>
          <p:cNvGrpSpPr>
            <a:grpSpLocks/>
          </p:cNvGrpSpPr>
          <p:nvPr/>
        </p:nvGrpSpPr>
        <p:grpSpPr bwMode="auto">
          <a:xfrm>
            <a:off x="1752600" y="1676400"/>
            <a:ext cx="4914900" cy="457200"/>
            <a:chOff x="1632" y="720"/>
            <a:chExt cx="2064" cy="192"/>
          </a:xfrm>
        </p:grpSpPr>
        <p:sp>
          <p:nvSpPr>
            <p:cNvPr id="50216" name="Oval 40"/>
            <p:cNvSpPr>
              <a:spLocks noChangeArrowheads="1"/>
            </p:cNvSpPr>
            <p:nvPr/>
          </p:nvSpPr>
          <p:spPr bwMode="auto">
            <a:xfrm>
              <a:off x="2640" y="8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0217" name="Rectangle 41"/>
            <p:cNvSpPr>
              <a:spLocks noChangeArrowheads="1"/>
            </p:cNvSpPr>
            <p:nvPr/>
          </p:nvSpPr>
          <p:spPr bwMode="auto">
            <a:xfrm>
              <a:off x="2784" y="816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0218" name="Oval 42"/>
            <p:cNvSpPr>
              <a:spLocks noChangeArrowheads="1"/>
            </p:cNvSpPr>
            <p:nvPr/>
          </p:nvSpPr>
          <p:spPr bwMode="auto">
            <a:xfrm>
              <a:off x="2928" y="8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0219" name="Oval 43"/>
            <p:cNvSpPr>
              <a:spLocks noChangeArrowheads="1"/>
            </p:cNvSpPr>
            <p:nvPr/>
          </p:nvSpPr>
          <p:spPr bwMode="auto">
            <a:xfrm>
              <a:off x="3072" y="8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0220" name="Oval 44"/>
            <p:cNvSpPr>
              <a:spLocks noChangeArrowheads="1"/>
            </p:cNvSpPr>
            <p:nvPr/>
          </p:nvSpPr>
          <p:spPr bwMode="auto">
            <a:xfrm>
              <a:off x="2496" y="8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0221" name="Oval 45"/>
            <p:cNvSpPr>
              <a:spLocks noChangeArrowheads="1"/>
            </p:cNvSpPr>
            <p:nvPr/>
          </p:nvSpPr>
          <p:spPr bwMode="auto">
            <a:xfrm>
              <a:off x="2352" y="8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0222" name="Oval 46"/>
            <p:cNvSpPr>
              <a:spLocks noChangeArrowheads="1"/>
            </p:cNvSpPr>
            <p:nvPr/>
          </p:nvSpPr>
          <p:spPr bwMode="auto">
            <a:xfrm>
              <a:off x="1632" y="72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0223" name="Oval 47"/>
            <p:cNvSpPr>
              <a:spLocks noChangeArrowheads="1"/>
            </p:cNvSpPr>
            <p:nvPr/>
          </p:nvSpPr>
          <p:spPr bwMode="auto">
            <a:xfrm>
              <a:off x="3600" y="8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</p:grpSp>
      <p:sp>
        <p:nvSpPr>
          <p:cNvPr id="50228" name="Text Box 52"/>
          <p:cNvSpPr txBox="1">
            <a:spLocks noChangeArrowheads="1"/>
          </p:cNvSpPr>
          <p:nvPr/>
        </p:nvSpPr>
        <p:spPr bwMode="auto">
          <a:xfrm>
            <a:off x="2819400" y="22098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E                    E</a:t>
            </a:r>
          </a:p>
          <a:p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 S                                         S</a:t>
            </a:r>
          </a:p>
        </p:txBody>
      </p:sp>
      <p:sp>
        <p:nvSpPr>
          <p:cNvPr id="50229" name="Line 53"/>
          <p:cNvSpPr>
            <a:spLocks noChangeShapeType="1"/>
          </p:cNvSpPr>
          <p:nvPr/>
        </p:nvSpPr>
        <p:spPr bwMode="auto">
          <a:xfrm flipH="1">
            <a:off x="3048000" y="213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50230" name="Line 54"/>
          <p:cNvSpPr>
            <a:spLocks noChangeShapeType="1"/>
          </p:cNvSpPr>
          <p:nvPr/>
        </p:nvSpPr>
        <p:spPr bwMode="auto">
          <a:xfrm>
            <a:off x="3048000" y="213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50231" name="Text Box 55"/>
          <p:cNvSpPr txBox="1">
            <a:spLocks noChangeArrowheads="1"/>
          </p:cNvSpPr>
          <p:nvPr/>
        </p:nvSpPr>
        <p:spPr bwMode="auto">
          <a:xfrm>
            <a:off x="3124200" y="17526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0232" name="Text Box 56"/>
          <p:cNvSpPr txBox="1">
            <a:spLocks noChangeArrowheads="1"/>
          </p:cNvSpPr>
          <p:nvPr/>
        </p:nvSpPr>
        <p:spPr bwMode="auto">
          <a:xfrm>
            <a:off x="2667000" y="2286000"/>
            <a:ext cx="38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0233" name="Line 57"/>
          <p:cNvSpPr>
            <a:spLocks noChangeShapeType="1"/>
          </p:cNvSpPr>
          <p:nvPr/>
        </p:nvSpPr>
        <p:spPr bwMode="auto">
          <a:xfrm>
            <a:off x="5410200" y="213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50234" name="Line 58"/>
          <p:cNvSpPr>
            <a:spLocks noChangeShapeType="1"/>
          </p:cNvSpPr>
          <p:nvPr/>
        </p:nvSpPr>
        <p:spPr bwMode="auto">
          <a:xfrm>
            <a:off x="5791200" y="213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5486400" y="18288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50236" name="Text Box 60"/>
          <p:cNvSpPr txBox="1">
            <a:spLocks noChangeArrowheads="1"/>
          </p:cNvSpPr>
          <p:nvPr/>
        </p:nvSpPr>
        <p:spPr bwMode="auto">
          <a:xfrm>
            <a:off x="5867400" y="2133600"/>
            <a:ext cx="304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50238" name="Oval 62"/>
          <p:cNvSpPr>
            <a:spLocks noChangeArrowheads="1"/>
          </p:cNvSpPr>
          <p:nvPr/>
        </p:nvSpPr>
        <p:spPr bwMode="auto">
          <a:xfrm>
            <a:off x="37338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0239" name="Rectangle 63"/>
          <p:cNvSpPr>
            <a:spLocks noChangeArrowheads="1"/>
          </p:cNvSpPr>
          <p:nvPr/>
        </p:nvSpPr>
        <p:spPr bwMode="auto">
          <a:xfrm>
            <a:off x="4038600" y="5105400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0240" name="Oval 64"/>
          <p:cNvSpPr>
            <a:spLocks noChangeArrowheads="1"/>
          </p:cNvSpPr>
          <p:nvPr/>
        </p:nvSpPr>
        <p:spPr bwMode="auto">
          <a:xfrm>
            <a:off x="43434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0241" name="Oval 65"/>
          <p:cNvSpPr>
            <a:spLocks noChangeArrowheads="1"/>
          </p:cNvSpPr>
          <p:nvPr/>
        </p:nvSpPr>
        <p:spPr bwMode="auto">
          <a:xfrm>
            <a:off x="46482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0242" name="Oval 66"/>
          <p:cNvSpPr>
            <a:spLocks noChangeArrowheads="1"/>
          </p:cNvSpPr>
          <p:nvPr/>
        </p:nvSpPr>
        <p:spPr bwMode="auto">
          <a:xfrm>
            <a:off x="34290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0243" name="Oval 67"/>
          <p:cNvSpPr>
            <a:spLocks noChangeArrowheads="1"/>
          </p:cNvSpPr>
          <p:nvPr/>
        </p:nvSpPr>
        <p:spPr bwMode="auto">
          <a:xfrm>
            <a:off x="31242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0244" name="Oval 68"/>
          <p:cNvSpPr>
            <a:spLocks noChangeArrowheads="1"/>
          </p:cNvSpPr>
          <p:nvPr/>
        </p:nvSpPr>
        <p:spPr bwMode="auto">
          <a:xfrm>
            <a:off x="70104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0245" name="Oval 69"/>
          <p:cNvSpPr>
            <a:spLocks noChangeArrowheads="1"/>
          </p:cNvSpPr>
          <p:nvPr/>
        </p:nvSpPr>
        <p:spPr bwMode="auto">
          <a:xfrm>
            <a:off x="60198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0246" name="Text Box 70"/>
          <p:cNvSpPr txBox="1">
            <a:spLocks noChangeArrowheads="1"/>
          </p:cNvSpPr>
          <p:nvPr/>
        </p:nvSpPr>
        <p:spPr bwMode="auto">
          <a:xfrm>
            <a:off x="2209800" y="5257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en-US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S                                             S</a:t>
            </a:r>
          </a:p>
        </p:txBody>
      </p:sp>
      <p:sp>
        <p:nvSpPr>
          <p:cNvPr id="50247" name="Line 71"/>
          <p:cNvSpPr>
            <a:spLocks noChangeShapeType="1"/>
          </p:cNvSpPr>
          <p:nvPr/>
        </p:nvSpPr>
        <p:spPr bwMode="auto">
          <a:xfrm flipH="1">
            <a:off x="2895600" y="5257800"/>
            <a:ext cx="2286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50248" name="Line 72"/>
          <p:cNvSpPr>
            <a:spLocks noChangeShapeType="1"/>
          </p:cNvSpPr>
          <p:nvPr/>
        </p:nvSpPr>
        <p:spPr bwMode="auto">
          <a:xfrm>
            <a:off x="2895600" y="5257800"/>
            <a:ext cx="3175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50249" name="Text Box 73"/>
          <p:cNvSpPr txBox="1">
            <a:spLocks noChangeArrowheads="1"/>
          </p:cNvSpPr>
          <p:nvPr/>
        </p:nvSpPr>
        <p:spPr bwMode="auto">
          <a:xfrm>
            <a:off x="2819400" y="49530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50250" name="Text Box 74"/>
          <p:cNvSpPr txBox="1">
            <a:spLocks noChangeArrowheads="1"/>
          </p:cNvSpPr>
          <p:nvPr/>
        </p:nvSpPr>
        <p:spPr bwMode="auto">
          <a:xfrm>
            <a:off x="2590800" y="52578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50251" name="Line 75"/>
          <p:cNvSpPr>
            <a:spLocks noChangeShapeType="1"/>
          </p:cNvSpPr>
          <p:nvPr/>
        </p:nvSpPr>
        <p:spPr bwMode="auto">
          <a:xfrm flipH="1">
            <a:off x="5943600" y="5105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50252" name="Line 76"/>
          <p:cNvSpPr>
            <a:spLocks noChangeShapeType="1"/>
          </p:cNvSpPr>
          <p:nvPr/>
        </p:nvSpPr>
        <p:spPr bwMode="auto">
          <a:xfrm>
            <a:off x="5943600" y="5105400"/>
            <a:ext cx="15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50253" name="Text Box 77"/>
          <p:cNvSpPr txBox="1">
            <a:spLocks noChangeArrowheads="1"/>
          </p:cNvSpPr>
          <p:nvPr/>
        </p:nvSpPr>
        <p:spPr bwMode="auto">
          <a:xfrm>
            <a:off x="5486400" y="480060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000">
                <a:effectLst>
                  <a:outerShdw blurRad="38100" dist="38100" dir="2700000" algn="tl">
                    <a:srgbClr val="000000"/>
                  </a:outerShdw>
                </a:effectLst>
              </a:rPr>
              <a:t>Inside</a:t>
            </a:r>
          </a:p>
        </p:txBody>
      </p:sp>
      <p:sp>
        <p:nvSpPr>
          <p:cNvPr id="50254" name="Text Box 78"/>
          <p:cNvSpPr txBox="1">
            <a:spLocks noChangeArrowheads="1"/>
          </p:cNvSpPr>
          <p:nvPr/>
        </p:nvSpPr>
        <p:spPr bwMode="auto">
          <a:xfrm>
            <a:off x="5562600" y="5208588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50255" name="Line 79"/>
          <p:cNvSpPr>
            <a:spLocks noChangeShapeType="1"/>
          </p:cNvSpPr>
          <p:nvPr/>
        </p:nvSpPr>
        <p:spPr bwMode="auto">
          <a:xfrm>
            <a:off x="2286000" y="3505200"/>
            <a:ext cx="4953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MX"/>
          </a:p>
        </p:txBody>
      </p:sp>
      <p:sp>
        <p:nvSpPr>
          <p:cNvPr id="50256" name="Text Box 80"/>
          <p:cNvSpPr txBox="1">
            <a:spLocks noChangeArrowheads="1"/>
          </p:cNvSpPr>
          <p:nvPr/>
        </p:nvSpPr>
        <p:spPr bwMode="auto">
          <a:xfrm>
            <a:off x="381000" y="1295400"/>
            <a:ext cx="457200" cy="3771900"/>
          </a:xfrm>
          <a:prstGeom prst="rect">
            <a:avLst/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</a:rPr>
              <a:t>A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L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I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G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N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M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E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N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T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50257" name="Oval 81"/>
          <p:cNvSpPr>
            <a:spLocks noChangeArrowheads="1"/>
          </p:cNvSpPr>
          <p:nvPr/>
        </p:nvSpPr>
        <p:spPr bwMode="auto">
          <a:xfrm>
            <a:off x="40386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0258" name="Oval 82"/>
          <p:cNvSpPr>
            <a:spLocks noChangeArrowheads="1"/>
          </p:cNvSpPr>
          <p:nvPr/>
        </p:nvSpPr>
        <p:spPr bwMode="auto">
          <a:xfrm>
            <a:off x="4038600" y="4191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0259" name="Oval 83"/>
          <p:cNvSpPr>
            <a:spLocks noChangeArrowheads="1"/>
          </p:cNvSpPr>
          <p:nvPr/>
        </p:nvSpPr>
        <p:spPr bwMode="auto">
          <a:xfrm>
            <a:off x="4038600" y="4495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0260" name="Oval 84"/>
          <p:cNvSpPr>
            <a:spLocks noChangeArrowheads="1"/>
          </p:cNvSpPr>
          <p:nvPr/>
        </p:nvSpPr>
        <p:spPr bwMode="auto">
          <a:xfrm>
            <a:off x="4495800" y="1143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0261" name="Oval 85"/>
          <p:cNvSpPr>
            <a:spLocks noChangeArrowheads="1"/>
          </p:cNvSpPr>
          <p:nvPr/>
        </p:nvSpPr>
        <p:spPr bwMode="auto">
          <a:xfrm>
            <a:off x="449580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50262" name="Oval 86"/>
          <p:cNvSpPr>
            <a:spLocks noChangeArrowheads="1"/>
          </p:cNvSpPr>
          <p:nvPr/>
        </p:nvSpPr>
        <p:spPr bwMode="auto">
          <a:xfrm>
            <a:off x="4495800" y="167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5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5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5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8" grpId="0" autoUpdateAnimBg="0"/>
      <p:bldP spid="50229" grpId="0" animBg="1"/>
      <p:bldP spid="50230" grpId="0" animBg="1"/>
      <p:bldP spid="50231" grpId="0" autoUpdateAnimBg="0"/>
      <p:bldP spid="50232" grpId="0" autoUpdateAnimBg="0"/>
      <p:bldP spid="50233" grpId="0" animBg="1"/>
      <p:bldP spid="50234" grpId="0" animBg="1"/>
      <p:bldP spid="50235" grpId="0" autoUpdateAnimBg="0"/>
      <p:bldP spid="50236" grpId="0" autoUpdateAnimBg="0"/>
      <p:bldP spid="50246" grpId="0" autoUpdateAnimBg="0"/>
      <p:bldP spid="50247" grpId="0" animBg="1"/>
      <p:bldP spid="50248" grpId="0" animBg="1"/>
      <p:bldP spid="50249" grpId="0" autoUpdateAnimBg="0"/>
      <p:bldP spid="50250" grpId="0" autoUpdateAnimBg="0"/>
      <p:bldP spid="50251" grpId="0" animBg="1"/>
      <p:bldP spid="50252" grpId="0" animBg="1"/>
      <p:bldP spid="50253" grpId="0" autoUpdateAnimBg="0"/>
      <p:bldP spid="50254" grpId="0" autoUpdateAnimBg="0"/>
      <p:bldP spid="50256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SPUR STIMULUS/RESPONSE</a:t>
            </a:r>
          </a:p>
        </p:txBody>
      </p:sp>
      <p:graphicFrame>
        <p:nvGraphicFramePr>
          <p:cNvPr id="72708" name="Group 4"/>
          <p:cNvGraphicFramePr>
            <a:graphicFrameLocks noGrp="1"/>
          </p:cNvGraphicFramePr>
          <p:nvPr/>
        </p:nvGraphicFramePr>
        <p:xfrm>
          <a:off x="304800" y="2895600"/>
          <a:ext cx="8686800" cy="3276600"/>
        </p:xfrm>
        <a:graphic>
          <a:graphicData uri="http://schemas.openxmlformats.org/drawingml/2006/table">
            <a:tbl>
              <a:tblPr/>
              <a:tblGrid>
                <a:gridCol w="3810000"/>
                <a:gridCol w="487680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STIMULUS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RESPONSE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Inside Run 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 Stack (Bonus Player in the box)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Inside Run Away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C Stack – Fold/Cutback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Outside Run 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Force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Outside Run Away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Fold, Cutback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Pass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Numbers Drop (flat)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731" name="Text Box 27"/>
          <p:cNvSpPr txBox="1">
            <a:spLocks noChangeArrowheads="1"/>
          </p:cNvSpPr>
          <p:nvPr/>
        </p:nvSpPr>
        <p:spPr bwMode="auto">
          <a:xfrm>
            <a:off x="1524000" y="1828800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Key:  BALL (On or Off the L.O.S./Run-Pass)</a:t>
            </a:r>
          </a:p>
          <a:p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   *Bounce 3 times at snap to get read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31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 INSIDE RUN</a:t>
            </a: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763000" cy="58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1295400" y="4597400"/>
            <a:ext cx="971550" cy="6413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</a:rPr>
              <a:t>“C” </a:t>
            </a:r>
          </a:p>
          <a:p>
            <a:pPr algn="ctr"/>
            <a:r>
              <a:rPr lang="en-US" sz="1800" b="1">
                <a:solidFill>
                  <a:schemeClr val="accent2"/>
                </a:solidFill>
              </a:rPr>
              <a:t>STACK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662738" y="4697413"/>
            <a:ext cx="1793875" cy="5810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accent2"/>
                </a:solidFill>
              </a:rPr>
              <a:t>“C” STACK, </a:t>
            </a:r>
          </a:p>
          <a:p>
            <a:pPr algn="ctr"/>
            <a:r>
              <a:rPr lang="en-US" sz="1600" b="1">
                <a:solidFill>
                  <a:schemeClr val="accent2"/>
                </a:solidFill>
              </a:rPr>
              <a:t>FOLD/CUTBACK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OUTSIDE RUN</a:t>
            </a:r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98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143000" y="4419600"/>
            <a:ext cx="984250" cy="3667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</a:rPr>
              <a:t>FORCE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6762750" y="4572000"/>
            <a:ext cx="1771650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400" b="1">
                <a:solidFill>
                  <a:schemeClr val="accent2"/>
                </a:solidFill>
              </a:rPr>
              <a:t>FOLD/CUTBACK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BASE COVER 3 </a:t>
            </a:r>
            <a:br>
              <a:rPr lang="en-US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VIDEO CLIPS</a:t>
            </a:r>
          </a:p>
        </p:txBody>
      </p:sp>
      <p:pic>
        <p:nvPicPr>
          <p:cNvPr id="51203" name="Picture 3" descr="C:\WINDOWS\Application Data\Microsoft\Media Catalog\Downloaded Clips\cl0\BS00063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3279775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839200" cy="1143000"/>
          </a:xfrm>
          <a:noFill/>
          <a:ln/>
        </p:spPr>
        <p:txBody>
          <a:bodyPr/>
          <a:lstStyle/>
          <a:p>
            <a:r>
              <a:rPr lang="en-US" sz="6600">
                <a:solidFill>
                  <a:schemeClr val="folHlink"/>
                </a:solidFill>
                <a:latin typeface="Impact" pitchFamily="34" charset="0"/>
              </a:rPr>
              <a:t>NOTRE DAME CRUSADER </a:t>
            </a:r>
            <a:br>
              <a:rPr lang="en-US" sz="6600">
                <a:solidFill>
                  <a:schemeClr val="folHlink"/>
                </a:solidFill>
                <a:latin typeface="Impact" pitchFamily="34" charset="0"/>
              </a:rPr>
            </a:br>
            <a:r>
              <a:rPr lang="en-US" sz="6600">
                <a:solidFill>
                  <a:schemeClr val="folHlink"/>
                </a:solidFill>
                <a:latin typeface="Impact" pitchFamily="34" charset="0"/>
              </a:rPr>
              <a:t>FOOTBALL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24200" y="4572000"/>
            <a:ext cx="5257800" cy="2057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folHlink"/>
                </a:solidFill>
              </a:rPr>
              <a:t>DAVID BROWN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folHlink"/>
                </a:solidFill>
              </a:rPr>
              <a:t>HEAD COACH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folHlink"/>
                </a:solidFill>
              </a:rPr>
              <a:t>NOTRE DAME HIGH SCHOOL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folHlink"/>
                </a:solidFill>
              </a:rPr>
              <a:t>EASTON, PA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folHlink"/>
                </a:solidFill>
              </a:rPr>
              <a:t>(610) 216-5760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folHlink"/>
                </a:solidFill>
              </a:rPr>
              <a:t>ballcoach1@netzero.net</a:t>
            </a:r>
          </a:p>
        </p:txBody>
      </p:sp>
      <p:pic>
        <p:nvPicPr>
          <p:cNvPr id="87046" name="Picture 6" descr="C:\Documents and Settings\David J. Brown\My Documents\Websites\fantasyfootballhelmets\yellow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67000"/>
            <a:ext cx="2011363" cy="1493838"/>
          </a:xfrm>
          <a:prstGeom prst="rect">
            <a:avLst/>
          </a:prstGeom>
          <a:noFill/>
          <a:ln w="3175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762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2003 DEFENSIVE STATISTICS</a:t>
            </a:r>
          </a:p>
        </p:txBody>
      </p:sp>
      <p:grpSp>
        <p:nvGrpSpPr>
          <p:cNvPr id="34822" name="Group 6"/>
          <p:cNvGrpSpPr>
            <a:grpSpLocks/>
          </p:cNvGrpSpPr>
          <p:nvPr/>
        </p:nvGrpSpPr>
        <p:grpSpPr bwMode="auto">
          <a:xfrm>
            <a:off x="0" y="1600200"/>
            <a:ext cx="9144000" cy="4960938"/>
            <a:chOff x="38" y="813"/>
            <a:chExt cx="5677" cy="3125"/>
          </a:xfrm>
        </p:grpSpPr>
        <p:graphicFrame>
          <p:nvGraphicFramePr>
            <p:cNvPr id="34819" name="Object 3"/>
            <p:cNvGraphicFramePr>
              <a:graphicFrameLocks noChangeAspect="1"/>
            </p:cNvGraphicFramePr>
            <p:nvPr/>
          </p:nvGraphicFramePr>
          <p:xfrm>
            <a:off x="38" y="813"/>
            <a:ext cx="5677" cy="3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23" name="Chart" r:id="rId3" imgW="9014986" imgH="4770555" progId="MSGraph.Chart.8">
                    <p:embed followColorScheme="full"/>
                  </p:oleObj>
                </mc:Choice>
                <mc:Fallback>
                  <p:oleObj name="Chart" r:id="rId3" imgW="9014986" imgH="4770555" progId="MSGraph.Chart.8">
                    <p:embed followColorScheme="full"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" y="813"/>
                          <a:ext cx="5677" cy="30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1200" y="3650"/>
              <a:ext cx="37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</a:rPr>
                <a:t>  </a:t>
              </a:r>
              <a:r>
                <a:rPr lang="en-US" sz="2400" b="1"/>
                <a:t>29               76                 9                 13   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PERSONNELL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52888"/>
            <a:ext cx="8915400" cy="457200"/>
          </a:xfrm>
        </p:spPr>
        <p:txBody>
          <a:bodyPr/>
          <a:lstStyle/>
          <a:p>
            <a:pPr algn="l"/>
            <a:r>
              <a:rPr lang="en-US" sz="1800">
                <a:solidFill>
                  <a:schemeClr val="folHlink"/>
                </a:solidFill>
                <a:latin typeface="Impact" pitchFamily="34" charset="0"/>
              </a:rPr>
              <a:t>NOSEGUARD – “Wrestler” type player;  must force double teams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343400" y="1676400"/>
            <a:ext cx="30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4724400" y="1676400"/>
            <a:ext cx="304800" cy="304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1447800" y="1447800"/>
            <a:ext cx="304800" cy="304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3200400" y="1676400"/>
            <a:ext cx="304800" cy="304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3581400" y="1676400"/>
            <a:ext cx="304800" cy="304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3962400" y="1676400"/>
            <a:ext cx="304800" cy="304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3962400" y="914400"/>
            <a:ext cx="304800" cy="304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4343400" y="1371600"/>
            <a:ext cx="304800" cy="304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5105400" y="1676400"/>
            <a:ext cx="304800" cy="304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4724400" y="914400"/>
            <a:ext cx="304800" cy="304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7239000" y="1676400"/>
            <a:ext cx="304800" cy="3048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4267200" y="1981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4357688"/>
            <a:ext cx="4967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Impact" pitchFamily="34" charset="0"/>
              </a:rPr>
              <a:t>ENDS – Agile and fast;   substitute size for quickness</a:t>
            </a: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46624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Impact" pitchFamily="34" charset="0"/>
              </a:rPr>
              <a:t>MIKE – Tough</a:t>
            </a: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4967288"/>
            <a:ext cx="500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800">
                <a:latin typeface="Impact" pitchFamily="34" charset="0"/>
              </a:rPr>
              <a:t>LOU LB – Best LB (plays against right side of offense)</a:t>
            </a: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5272088"/>
            <a:ext cx="278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Impact" pitchFamily="34" charset="0"/>
              </a:rPr>
              <a:t>ROB LB – Next best available</a:t>
            </a: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5576888"/>
            <a:ext cx="855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Impact" pitchFamily="34" charset="0"/>
              </a:rPr>
              <a:t>FIELD SPUR – Best LB/DB combination player;  physical;  must be able to play man coverage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5881688"/>
            <a:ext cx="793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Impact" pitchFamily="34" charset="0"/>
              </a:rPr>
              <a:t>BOUNDARY SPUR – Less physical than Field Spur;  must be able to play man coverage</a:t>
            </a: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618648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Impact" pitchFamily="34" charset="0"/>
              </a:rPr>
              <a:t>CORNERBACKS -  Cover!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6491288"/>
            <a:ext cx="56340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1800">
                <a:latin typeface="Impact" pitchFamily="34" charset="0"/>
              </a:rPr>
              <a:t>FREE SAFETY – Best player;  must “Quarterback” the defense</a:t>
            </a:r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3505200" y="1981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5029200" y="1981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4267200" y="2667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3505200" y="2590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5029200" y="2590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2438400" y="2590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5943600" y="2590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6899" name="Text Box 35"/>
          <p:cNvSpPr txBox="1">
            <a:spLocks noChangeArrowheads="1"/>
          </p:cNvSpPr>
          <p:nvPr/>
        </p:nvSpPr>
        <p:spPr bwMode="auto">
          <a:xfrm>
            <a:off x="7315200" y="2971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1219200" y="3048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4191000" y="3505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9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9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  <p:bldP spid="36880" grpId="0" autoUpdateAnimBg="0"/>
      <p:bldP spid="36884" grpId="0" autoUpdateAnimBg="0"/>
      <p:bldP spid="36885" grpId="0" autoUpdateAnimBg="0"/>
      <p:bldP spid="36886" grpId="0" autoUpdateAnimBg="0"/>
      <p:bldP spid="36887" grpId="0" autoUpdateAnimBg="0"/>
      <p:bldP spid="36888" grpId="0" autoUpdateAnimBg="0"/>
      <p:bldP spid="36889" grpId="0" autoUpdateAnimBg="0"/>
      <p:bldP spid="36890" grpId="0" autoUpdateAnimBg="0"/>
      <p:bldP spid="36891" grpId="0" autoUpdateAnimBg="0"/>
      <p:bldP spid="36892" grpId="0" autoUpdateAnimBg="0"/>
      <p:bldP spid="36893" grpId="0" autoUpdateAnimBg="0"/>
      <p:bldP spid="36894" grpId="0" autoUpdateAnimBg="0"/>
      <p:bldP spid="36895" grpId="0" autoUpdateAnimBg="0"/>
      <p:bldP spid="36896" grpId="0" autoUpdateAnimBg="0"/>
      <p:bldP spid="36897" grpId="0" autoUpdateAnimBg="0"/>
      <p:bldP spid="36898" grpId="0" autoUpdateAnimBg="0"/>
      <p:bldP spid="36899" grpId="0" autoUpdateAnimBg="0"/>
      <p:bldP spid="36900" grpId="0" autoUpdateAnimBg="0"/>
      <p:bldP spid="3690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BASE TECHNIQUE/KEYS AND READS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791200" cy="38100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BASE ALIGNMENT VS. PRO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990600"/>
            <a:ext cx="8534400" cy="5334000"/>
          </a:xfrm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3505200" y="1905000"/>
            <a:ext cx="685800" cy="6858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3048000" y="3733800"/>
            <a:ext cx="685800" cy="6858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1905000" y="1447800"/>
            <a:ext cx="685800" cy="4572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762000" y="2590800"/>
            <a:ext cx="685800" cy="7620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914400" y="4572000"/>
            <a:ext cx="685800" cy="6858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8929" name="Oval 17"/>
          <p:cNvSpPr>
            <a:spLocks noChangeArrowheads="1"/>
          </p:cNvSpPr>
          <p:nvPr/>
        </p:nvSpPr>
        <p:spPr bwMode="auto">
          <a:xfrm>
            <a:off x="4191000" y="2590800"/>
            <a:ext cx="457200" cy="457200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3124200" y="2514600"/>
            <a:ext cx="609600" cy="533400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4267200" y="2971800"/>
            <a:ext cx="381000" cy="457200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3048000" y="3124200"/>
            <a:ext cx="685800" cy="533400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2819400" y="2743200"/>
            <a:ext cx="533400" cy="609600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4114800" y="3352800"/>
            <a:ext cx="457200" cy="381000"/>
          </a:xfrm>
          <a:prstGeom prst="ellips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/>
      <p:bldP spid="38925" grpId="0" animBg="1"/>
      <p:bldP spid="38926" grpId="0" animBg="1"/>
      <p:bldP spid="38927" grpId="0" animBg="1"/>
      <p:bldP spid="38928" grpId="0" animBg="1"/>
      <p:bldP spid="38929" grpId="0" animBg="1"/>
      <p:bldP spid="38930" grpId="0" animBg="1"/>
      <p:bldP spid="38931" grpId="0" animBg="1"/>
      <p:bldP spid="38932" grpId="0" animBg="1"/>
      <p:bldP spid="38933" grpId="0" animBg="1"/>
      <p:bldP spid="389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r>
              <a:rPr lang="en-US">
                <a:solidFill>
                  <a:schemeClr val="folHlink"/>
                </a:solidFill>
                <a:latin typeface="Impact" pitchFamily="34" charset="0"/>
              </a:rPr>
              <a:t>VS. TWINS</a:t>
            </a:r>
          </a:p>
        </p:txBody>
      </p:sp>
      <p:pic>
        <p:nvPicPr>
          <p:cNvPr id="39939" name="Picture 3" descr="C:\Documents and Settings\David J. Brown\My Documents\Football\Overheads\tw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4267200" y="1219200"/>
            <a:ext cx="685800" cy="609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4114800" y="2971800"/>
            <a:ext cx="685800" cy="6858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2667000" y="1219200"/>
            <a:ext cx="685800" cy="6096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1752600" y="2057400"/>
            <a:ext cx="685800" cy="7620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2133600" y="3810000"/>
            <a:ext cx="685800" cy="6858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39942" grpId="0" animBg="1"/>
      <p:bldP spid="39943" grpId="0" animBg="1"/>
      <p:bldP spid="39944" grpId="0" animBg="1"/>
    </p:bldLst>
  </p:timing>
</p:sld>
</file>

<file path=ppt/theme/theme1.xml><?xml version="1.0" encoding="utf-8"?>
<a:theme xmlns:a="http://schemas.openxmlformats.org/drawingml/2006/main" name="Soaring">
  <a:themeElements>
    <a:clrScheme name="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3524</TotalTime>
  <Words>1584</Words>
  <Application>Microsoft Office PowerPoint</Application>
  <PresentationFormat>Presentación en pantalla (4:3)</PresentationFormat>
  <Paragraphs>344</Paragraphs>
  <Slides>48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4" baseType="lpstr">
      <vt:lpstr>Times New Roman</vt:lpstr>
      <vt:lpstr>Arial</vt:lpstr>
      <vt:lpstr>Wingdings</vt:lpstr>
      <vt:lpstr>Impact</vt:lpstr>
      <vt:lpstr>Soaring</vt:lpstr>
      <vt:lpstr>Microsoft Graph 2000 Chart</vt:lpstr>
      <vt:lpstr>INSTALLING THE 3-3-5 DEFENSE AT THE HIGH SCHOOL LEVEL</vt:lpstr>
      <vt:lpstr>WHY THE 3-3-5 DEFENSE?</vt:lpstr>
      <vt:lpstr>NOTRE DAME FOOTBALL AT A GLANCE</vt:lpstr>
      <vt:lpstr>POINTS ALLOWED PER GAME</vt:lpstr>
      <vt:lpstr>2003 DEFENSIVE STATISTICS</vt:lpstr>
      <vt:lpstr>PERSONNELL</vt:lpstr>
      <vt:lpstr>BASE TECHNIQUE/KEYS AND READS</vt:lpstr>
      <vt:lpstr>BASE ALIGNMENT VS. PRO</vt:lpstr>
      <vt:lpstr>VS. TWINS</vt:lpstr>
      <vt:lpstr>VS. TRIPS</vt:lpstr>
      <vt:lpstr>DEFENSIVE LINE AND LINEBACKERS BASE COVER 3</vt:lpstr>
      <vt:lpstr>NOSEGUARD PLAY BASE “STUFF” TECHNIQUE</vt:lpstr>
      <vt:lpstr> NOSEGUARD STIMULUS/RESPONSE Vs. BASE BLOCK</vt:lpstr>
      <vt:lpstr> NOSEGUARD STIMULUS/RESPONSE Vs. REACH BLOCK</vt:lpstr>
      <vt:lpstr>NOSE GUARD RIP TECHNIQUE</vt:lpstr>
      <vt:lpstr>NOSEGUARD RIP TECH. Vs. BASE BLOCK</vt:lpstr>
      <vt:lpstr> NOSEGUARD RIP TECH  Vs. REACH BLOCK</vt:lpstr>
      <vt:lpstr> NOSEGUARD RIP TECH  Vs. SCOOP BLOCK</vt:lpstr>
      <vt:lpstr> NOSEGUARD RIP TECH  Vs. DOUBLE TEAM</vt:lpstr>
      <vt:lpstr> NOSEGUARD RIP TECH  Vs. DOWN BLOCK</vt:lpstr>
      <vt:lpstr>DEFENSIVE END 5 TECHNIQUE</vt:lpstr>
      <vt:lpstr>  5 TECHNIQUE Vs. BASE BLOCK</vt:lpstr>
      <vt:lpstr>  5 TECHNIQUE Vs. REACH BLOCK</vt:lpstr>
      <vt:lpstr>  5 TECHNIQUE Vs. DOWN BLOCK</vt:lpstr>
      <vt:lpstr>  5 TECHNIQUE Vs. DOUBLE TEAM</vt:lpstr>
      <vt:lpstr>  5 TECHNIQUE Vs. Y BLOCK</vt:lpstr>
      <vt:lpstr>DEFENSIVE END  LOOP TECHNIQUE</vt:lpstr>
      <vt:lpstr>  LOOP TECHNIQUE Vs. BASE BLOCK</vt:lpstr>
      <vt:lpstr>  LOOP TECHNIQUE Vs. REACH BLOCK</vt:lpstr>
      <vt:lpstr>  LOOP TECHNIQUE Vs. DOUBLE TEAM</vt:lpstr>
      <vt:lpstr>DEFENSIVE END  PINCH TECHNIQUE</vt:lpstr>
      <vt:lpstr>  PINCH TECHNIQUE Vs. REACH BLOCK</vt:lpstr>
      <vt:lpstr>  PINCH TECHNIQUE Vs. SCOOP BLOCK</vt:lpstr>
      <vt:lpstr>  PINCH TECHNIQUE Vs. FAN BLOCK</vt:lpstr>
      <vt:lpstr>  PINCH TECHNIQUE Vs. PASS SET</vt:lpstr>
      <vt:lpstr>ROB/LOU LINEBACKER STIMULUS/RESPONSE</vt:lpstr>
      <vt:lpstr>KEY DRILL FOR ROB/LOU</vt:lpstr>
      <vt:lpstr>MIKE LB TECHNIQUE</vt:lpstr>
      <vt:lpstr>MIKE LINEBACKER STIMULUS/RESPONSE – TRAP TRACK</vt:lpstr>
      <vt:lpstr>MIKE LB VS. ISO TRACK</vt:lpstr>
      <vt:lpstr>MIKE LB VS. POWER/BELLY TRACK</vt:lpstr>
      <vt:lpstr>MIKE LB VS. COUNTER</vt:lpstr>
      <vt:lpstr>SPUR ALIGMENTS</vt:lpstr>
      <vt:lpstr>SPUR STIMULUS/RESPONSE</vt:lpstr>
      <vt:lpstr> INSIDE RUN</vt:lpstr>
      <vt:lpstr>OUTSIDE RUN</vt:lpstr>
      <vt:lpstr>BASE COVER 3  VIDEO CLIPS</vt:lpstr>
      <vt:lpstr>NOTRE DAME CRUSADER  FOOTBALL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DAME CRUSADER  FOOTBALL</dc:title>
  <dc:creator>David J. Brown</dc:creator>
  <cp:lastModifiedBy>usuario</cp:lastModifiedBy>
  <cp:revision>114</cp:revision>
  <cp:lastPrinted>1601-01-01T00:00:00Z</cp:lastPrinted>
  <dcterms:created xsi:type="dcterms:W3CDTF">2003-10-13T18:14:31Z</dcterms:created>
  <dcterms:modified xsi:type="dcterms:W3CDTF">2013-01-18T03:33:39Z</dcterms:modified>
</cp:coreProperties>
</file>